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28" r:id="rId3"/>
    <p:sldId id="319" r:id="rId4"/>
    <p:sldId id="881" r:id="rId5"/>
    <p:sldId id="326" r:id="rId6"/>
    <p:sldId id="883" r:id="rId7"/>
    <p:sldId id="325" r:id="rId8"/>
    <p:sldId id="333" r:id="rId9"/>
    <p:sldId id="877" r:id="rId10"/>
    <p:sldId id="334" r:id="rId11"/>
    <p:sldId id="882"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184"/>
    <a:srgbClr val="FF4D4D"/>
    <a:srgbClr val="FFFF24"/>
    <a:srgbClr val="FFC002"/>
    <a:srgbClr val="FF9008"/>
    <a:srgbClr val="FFFFFF"/>
    <a:srgbClr val="0D4F6A"/>
    <a:srgbClr val="F2F2F4"/>
    <a:srgbClr val="1D95AD"/>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80272-277B-44BB-A0FE-B105B9D293FE}" v="2" dt="2025-03-02T03:28:03.42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6" autoAdjust="0"/>
    <p:restoredTop sz="89867" autoAdjust="0"/>
  </p:normalViewPr>
  <p:slideViewPr>
    <p:cSldViewPr snapToGrid="0">
      <p:cViewPr varScale="1">
        <p:scale>
          <a:sx n="109" d="100"/>
          <a:sy n="109" d="100"/>
        </p:scale>
        <p:origin x="2414" y="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Natalia Picon Salinas" userId="S::mpicon@flar.net::2587e1e9-9f21-4b7b-b919-8ef356ce05c7" providerId="AD" clId="Web-{2B1AD1B0-4F6A-401B-8D5C-7FE1AE395F1E}"/>
    <pc:docChg chg="modSld">
      <pc:chgData name="Michelle Natalia Picon Salinas" userId="S::mpicon@flar.net::2587e1e9-9f21-4b7b-b919-8ef356ce05c7" providerId="AD" clId="Web-{2B1AD1B0-4F6A-401B-8D5C-7FE1AE395F1E}" dt="2024-05-20T19:03:47.920" v="13" actId="1076"/>
      <pc:docMkLst>
        <pc:docMk/>
      </pc:docMkLst>
      <pc:sldChg chg="delSp modSp">
        <pc:chgData name="Michelle Natalia Picon Salinas" userId="S::mpicon@flar.net::2587e1e9-9f21-4b7b-b919-8ef356ce05c7" providerId="AD" clId="Web-{2B1AD1B0-4F6A-401B-8D5C-7FE1AE395F1E}" dt="2024-05-20T19:03:47.920" v="13" actId="1076"/>
        <pc:sldMkLst>
          <pc:docMk/>
          <pc:sldMk cId="1987652120" sldId="328"/>
        </pc:sldMkLst>
      </pc:sldChg>
    </pc:docChg>
  </pc:docChgLst>
  <pc:docChgLst>
    <pc:chgData name="Antonio Candia" userId="c66fc691-4246-4d53-8ff0-36beadcd7abd" providerId="ADAL" clId="{C135C05B-D4AF-47F7-8174-6F05448E888F}"/>
    <pc:docChg chg="custSel modSld">
      <pc:chgData name="Antonio Candia" userId="c66fc691-4246-4d53-8ff0-36beadcd7abd" providerId="ADAL" clId="{C135C05B-D4AF-47F7-8174-6F05448E888F}" dt="2024-05-27T02:25:45.291" v="1" actId="478"/>
      <pc:docMkLst>
        <pc:docMk/>
      </pc:docMkLst>
      <pc:sldChg chg="delSp modSp mod delAnim">
        <pc:chgData name="Antonio Candia" userId="c66fc691-4246-4d53-8ff0-36beadcd7abd" providerId="ADAL" clId="{C135C05B-D4AF-47F7-8174-6F05448E888F}" dt="2024-05-27T02:25:45.291" v="1" actId="478"/>
        <pc:sldMkLst>
          <pc:docMk/>
          <pc:sldMk cId="3786786223" sldId="326"/>
        </pc:sldMkLst>
      </pc:sldChg>
    </pc:docChg>
  </pc:docChgLst>
  <pc:docChgLst>
    <pc:chgData name="Michelle Natalia Picon Salinas" userId="S::mpicon@flar.net::2587e1e9-9f21-4b7b-b919-8ef356ce05c7" providerId="AD" clId="Web-{46786425-A207-0BB5-62B1-C894726578DC}"/>
    <pc:docChg chg="addSld delSld modSld sldOrd">
      <pc:chgData name="Michelle Natalia Picon Salinas" userId="S::mpicon@flar.net::2587e1e9-9f21-4b7b-b919-8ef356ce05c7" providerId="AD" clId="Web-{46786425-A207-0BB5-62B1-C894726578DC}" dt="2024-05-10T17:57:08.009" v="250" actId="20577"/>
      <pc:docMkLst>
        <pc:docMk/>
      </pc:docMkLst>
      <pc:sldChg chg="modSp">
        <pc:chgData name="Michelle Natalia Picon Salinas" userId="S::mpicon@flar.net::2587e1e9-9f21-4b7b-b919-8ef356ce05c7" providerId="AD" clId="Web-{46786425-A207-0BB5-62B1-C894726578DC}" dt="2024-05-10T17:03:48.375" v="126" actId="14100"/>
        <pc:sldMkLst>
          <pc:docMk/>
          <pc:sldMk cId="2560095932" sldId="256"/>
        </pc:sldMkLst>
      </pc:sldChg>
      <pc:sldChg chg="modSp del">
        <pc:chgData name="Michelle Natalia Picon Salinas" userId="S::mpicon@flar.net::2587e1e9-9f21-4b7b-b919-8ef356ce05c7" providerId="AD" clId="Web-{46786425-A207-0BB5-62B1-C894726578DC}" dt="2024-05-10T16:17:45.714" v="46"/>
        <pc:sldMkLst>
          <pc:docMk/>
          <pc:sldMk cId="880236877" sldId="257"/>
        </pc:sldMkLst>
      </pc:sldChg>
      <pc:sldChg chg="addSp delSp modSp ord delAnim">
        <pc:chgData name="Michelle Natalia Picon Salinas" userId="S::mpicon@flar.net::2587e1e9-9f21-4b7b-b919-8ef356ce05c7" providerId="AD" clId="Web-{46786425-A207-0BB5-62B1-C894726578DC}" dt="2024-05-10T17:57:08.009" v="250" actId="20577"/>
        <pc:sldMkLst>
          <pc:docMk/>
          <pc:sldMk cId="9779039" sldId="258"/>
        </pc:sldMkLst>
      </pc:sldChg>
      <pc:sldChg chg="add">
        <pc:chgData name="Michelle Natalia Picon Salinas" userId="S::mpicon@flar.net::2587e1e9-9f21-4b7b-b919-8ef356ce05c7" providerId="AD" clId="Web-{46786425-A207-0BB5-62B1-C894726578DC}" dt="2024-05-10T16:17:42.463" v="45"/>
        <pc:sldMkLst>
          <pc:docMk/>
          <pc:sldMk cId="4150801743" sldId="312"/>
        </pc:sldMkLst>
      </pc:sldChg>
      <pc:sldChg chg="add del">
        <pc:chgData name="Michelle Natalia Picon Salinas" userId="S::mpicon@flar.net::2587e1e9-9f21-4b7b-b919-8ef356ce05c7" providerId="AD" clId="Web-{46786425-A207-0BB5-62B1-C894726578DC}" dt="2024-05-10T16:41:22.934" v="56"/>
        <pc:sldMkLst>
          <pc:docMk/>
          <pc:sldMk cId="2336395350" sldId="313"/>
        </pc:sldMkLst>
      </pc:sldChg>
    </pc:docChg>
  </pc:docChgLst>
  <pc:docChgLst>
    <pc:chgData name="Michelle Natalia Picon Salinas" userId="S::mpicon@flar.net::2587e1e9-9f21-4b7b-b919-8ef356ce05c7" providerId="AD" clId="Web-{37E0F606-B339-BC06-62EC-1E1412437A21}"/>
    <pc:docChg chg="addSld delSld modSld sldOrd">
      <pc:chgData name="Michelle Natalia Picon Salinas" userId="S::mpicon@flar.net::2587e1e9-9f21-4b7b-b919-8ef356ce05c7" providerId="AD" clId="Web-{37E0F606-B339-BC06-62EC-1E1412437A21}" dt="2024-05-17T17:21:27.956" v="47" actId="1076"/>
      <pc:docMkLst>
        <pc:docMk/>
      </pc:docMkLst>
      <pc:sldChg chg="addSp delSp modSp add replId delAnim">
        <pc:chgData name="Michelle Natalia Picon Salinas" userId="S::mpicon@flar.net::2587e1e9-9f21-4b7b-b919-8ef356ce05c7" providerId="AD" clId="Web-{37E0F606-B339-BC06-62EC-1E1412437A21}" dt="2024-05-17T17:21:27.956" v="47" actId="1076"/>
        <pc:sldMkLst>
          <pc:docMk/>
          <pc:sldMk cId="1452058430" sldId="325"/>
        </pc:sldMkLst>
      </pc:sldChg>
      <pc:sldChg chg="addSp delSp modSp add del ord replId">
        <pc:chgData name="Michelle Natalia Picon Salinas" userId="S::mpicon@flar.net::2587e1e9-9f21-4b7b-b919-8ef356ce05c7" providerId="AD" clId="Web-{37E0F606-B339-BC06-62EC-1E1412437A21}" dt="2024-05-17T17:19:26.888" v="10"/>
        <pc:sldMkLst>
          <pc:docMk/>
          <pc:sldMk cId="3509103487" sldId="325"/>
        </pc:sldMkLst>
      </pc:sldChg>
    </pc:docChg>
  </pc:docChgLst>
  <pc:docChgLst>
    <pc:chgData name="Michelle Natalia Picon Salinas" userId="2587e1e9-9f21-4b7b-b919-8ef356ce05c7" providerId="ADAL" clId="{BDAD18BB-F389-4776-B642-194AEC616F47}"/>
    <pc:docChg chg="custSel addSld delSld modSld">
      <pc:chgData name="Michelle Natalia Picon Salinas" userId="2587e1e9-9f21-4b7b-b919-8ef356ce05c7" providerId="ADAL" clId="{BDAD18BB-F389-4776-B642-194AEC616F47}" dt="2024-05-21T21:35:57.696" v="285" actId="962"/>
      <pc:docMkLst>
        <pc:docMk/>
      </pc:docMkLst>
      <pc:sldChg chg="addSp modSp modAnim">
        <pc:chgData name="Michelle Natalia Picon Salinas" userId="2587e1e9-9f21-4b7b-b919-8ef356ce05c7" providerId="ADAL" clId="{BDAD18BB-F389-4776-B642-194AEC616F47}" dt="2024-05-21T15:05:06.576" v="9"/>
        <pc:sldMkLst>
          <pc:docMk/>
          <pc:sldMk cId="1971064876" sldId="318"/>
        </pc:sldMkLst>
      </pc:sldChg>
      <pc:sldChg chg="delSp modSp mod">
        <pc:chgData name="Michelle Natalia Picon Salinas" userId="2587e1e9-9f21-4b7b-b919-8ef356ce05c7" providerId="ADAL" clId="{BDAD18BB-F389-4776-B642-194AEC616F47}" dt="2024-05-21T15:52:25.841" v="240" actId="478"/>
        <pc:sldMkLst>
          <pc:docMk/>
          <pc:sldMk cId="2508456648" sldId="319"/>
        </pc:sldMkLst>
      </pc:sldChg>
      <pc:sldChg chg="addSp delSp modSp mod">
        <pc:chgData name="Michelle Natalia Picon Salinas" userId="2587e1e9-9f21-4b7b-b919-8ef356ce05c7" providerId="ADAL" clId="{BDAD18BB-F389-4776-B642-194AEC616F47}" dt="2024-05-20T19:49:25.744" v="7" actId="1076"/>
        <pc:sldMkLst>
          <pc:docMk/>
          <pc:sldMk cId="1452058430" sldId="325"/>
        </pc:sldMkLst>
      </pc:sldChg>
      <pc:sldChg chg="addSp modSp mod">
        <pc:chgData name="Michelle Natalia Picon Salinas" userId="2587e1e9-9f21-4b7b-b919-8ef356ce05c7" providerId="ADAL" clId="{BDAD18BB-F389-4776-B642-194AEC616F47}" dt="2024-05-21T15:52:30.273" v="241"/>
        <pc:sldMkLst>
          <pc:docMk/>
          <pc:sldMk cId="2698279422" sldId="329"/>
        </pc:sldMkLst>
      </pc:sldChg>
      <pc:sldChg chg="modSp mod">
        <pc:chgData name="Michelle Natalia Picon Salinas" userId="2587e1e9-9f21-4b7b-b919-8ef356ce05c7" providerId="ADAL" clId="{BDAD18BB-F389-4776-B642-194AEC616F47}" dt="2024-05-21T16:38:16.918" v="281" actId="14100"/>
        <pc:sldMkLst>
          <pc:docMk/>
          <pc:sldMk cId="400760167" sldId="330"/>
        </pc:sldMkLst>
      </pc:sldChg>
      <pc:sldChg chg="addSp modSp del mod modNotesTx">
        <pc:chgData name="Michelle Natalia Picon Salinas" userId="2587e1e9-9f21-4b7b-b919-8ef356ce05c7" providerId="ADAL" clId="{BDAD18BB-F389-4776-B642-194AEC616F47}" dt="2024-05-21T16:25:22.818" v="270" actId="47"/>
        <pc:sldMkLst>
          <pc:docMk/>
          <pc:sldMk cId="216799127" sldId="331"/>
        </pc:sldMkLst>
      </pc:sldChg>
      <pc:sldChg chg="del modNotesTx">
        <pc:chgData name="Michelle Natalia Picon Salinas" userId="2587e1e9-9f21-4b7b-b919-8ef356ce05c7" providerId="ADAL" clId="{BDAD18BB-F389-4776-B642-194AEC616F47}" dt="2024-05-21T16:37:53.184" v="275" actId="47"/>
        <pc:sldMkLst>
          <pc:docMk/>
          <pc:sldMk cId="1744174976" sldId="332"/>
        </pc:sldMkLst>
      </pc:sldChg>
      <pc:sldChg chg="addSp delSp modSp add mod modAnim modNotesTx">
        <pc:chgData name="Michelle Natalia Picon Salinas" userId="2587e1e9-9f21-4b7b-b919-8ef356ce05c7" providerId="ADAL" clId="{BDAD18BB-F389-4776-B642-194AEC616F47}" dt="2024-05-21T16:37:51.678" v="274" actId="20577"/>
        <pc:sldMkLst>
          <pc:docMk/>
          <pc:sldMk cId="416369432" sldId="333"/>
        </pc:sldMkLst>
      </pc:sldChg>
      <pc:sldChg chg="addSp delSp modSp add mod modNotesTx">
        <pc:chgData name="Michelle Natalia Picon Salinas" userId="2587e1e9-9f21-4b7b-b919-8ef356ce05c7" providerId="ADAL" clId="{BDAD18BB-F389-4776-B642-194AEC616F47}" dt="2024-05-21T21:35:57.696" v="285" actId="962"/>
        <pc:sldMkLst>
          <pc:docMk/>
          <pc:sldMk cId="2556857128" sldId="334"/>
        </pc:sldMkLst>
      </pc:sldChg>
    </pc:docChg>
  </pc:docChgLst>
  <pc:docChgLst>
    <pc:chgData name="Jorge Esteban Camargo Forero" userId="ee79e5f4-13e3-4b16-9a8f-d9656972343c" providerId="ADAL" clId="{B385BD4F-6546-4730-A4BD-6A0B18D3AEAD}"/>
    <pc:docChg chg="undo custSel modSld">
      <pc:chgData name="Jorge Esteban Camargo Forero" userId="ee79e5f4-13e3-4b16-9a8f-d9656972343c" providerId="ADAL" clId="{B385BD4F-6546-4730-A4BD-6A0B18D3AEAD}" dt="2024-02-06T20:51:07.006" v="201" actId="20577"/>
      <pc:docMkLst>
        <pc:docMk/>
      </pc:docMkLst>
      <pc:sldChg chg="modSp mod">
        <pc:chgData name="Jorge Esteban Camargo Forero" userId="ee79e5f4-13e3-4b16-9a8f-d9656972343c" providerId="ADAL" clId="{B385BD4F-6546-4730-A4BD-6A0B18D3AEAD}" dt="2024-02-06T20:51:07.006" v="201" actId="20577"/>
        <pc:sldMkLst>
          <pc:docMk/>
          <pc:sldMk cId="112435058" sldId="261"/>
        </pc:sldMkLst>
      </pc:sldChg>
    </pc:docChg>
  </pc:docChgLst>
  <pc:docChgLst>
    <pc:chgData name="Michelle Natalia Picon Salinas" userId="S::mpicon@flar.net::2587e1e9-9f21-4b7b-b919-8ef356ce05c7" providerId="AD" clId="Web-{43CF23B4-65DE-C7C7-5E60-C33945C53303}"/>
    <pc:docChg chg="modSld">
      <pc:chgData name="Michelle Natalia Picon Salinas" userId="S::mpicon@flar.net::2587e1e9-9f21-4b7b-b919-8ef356ce05c7" providerId="AD" clId="Web-{43CF23B4-65DE-C7C7-5E60-C33945C53303}" dt="2024-05-21T14:01:46.214" v="0" actId="14100"/>
      <pc:docMkLst>
        <pc:docMk/>
      </pc:docMkLst>
      <pc:sldChg chg="modSp">
        <pc:chgData name="Michelle Natalia Picon Salinas" userId="S::mpicon@flar.net::2587e1e9-9f21-4b7b-b919-8ef356ce05c7" providerId="AD" clId="Web-{43CF23B4-65DE-C7C7-5E60-C33945C53303}" dt="2024-05-21T14:01:46.214" v="0" actId="14100"/>
        <pc:sldMkLst>
          <pc:docMk/>
          <pc:sldMk cId="2560095932" sldId="256"/>
        </pc:sldMkLst>
      </pc:sldChg>
    </pc:docChg>
  </pc:docChgLst>
  <pc:docChgLst>
    <pc:chgData name="Jorge Esteban Camargo Forero" userId="ee79e5f4-13e3-4b16-9a8f-d9656972343c" providerId="ADAL" clId="{5B439A69-BBC6-4B77-96C3-BF83940E3CCF}"/>
    <pc:docChg chg="modSld">
      <pc:chgData name="Jorge Esteban Camargo Forero" userId="ee79e5f4-13e3-4b16-9a8f-d9656972343c" providerId="ADAL" clId="{5B439A69-BBC6-4B77-96C3-BF83940E3CCF}" dt="2024-02-07T20:22:47.694" v="10" actId="20577"/>
      <pc:docMkLst>
        <pc:docMk/>
      </pc:docMkLst>
      <pc:sldChg chg="modSp mod">
        <pc:chgData name="Jorge Esteban Camargo Forero" userId="ee79e5f4-13e3-4b16-9a8f-d9656972343c" providerId="ADAL" clId="{5B439A69-BBC6-4B77-96C3-BF83940E3CCF}" dt="2024-02-07T20:22:47.694" v="10" actId="20577"/>
        <pc:sldMkLst>
          <pc:docMk/>
          <pc:sldMk cId="112435058" sldId="261"/>
        </pc:sldMkLst>
      </pc:sldChg>
    </pc:docChg>
  </pc:docChgLst>
  <pc:docChgLst>
    <pc:chgData name="Michelle Natalia Picon Salinas" userId="S::mpicon@flar.net::2587e1e9-9f21-4b7b-b919-8ef356ce05c7" providerId="AD" clId="Web-{A231610C-9338-BDD9-7CF6-1761753B1204}"/>
    <pc:docChg chg="addSld delSld modSld">
      <pc:chgData name="Michelle Natalia Picon Salinas" userId="S::mpicon@flar.net::2587e1e9-9f21-4b7b-b919-8ef356ce05c7" providerId="AD" clId="Web-{A231610C-9338-BDD9-7CF6-1761753B1204}" dt="2024-05-10T20:40:24.607" v="416"/>
      <pc:docMkLst>
        <pc:docMk/>
      </pc:docMkLst>
      <pc:sldChg chg="addSp delSp modSp">
        <pc:chgData name="Michelle Natalia Picon Salinas" userId="S::mpicon@flar.net::2587e1e9-9f21-4b7b-b919-8ef356ce05c7" providerId="AD" clId="Web-{A231610C-9338-BDD9-7CF6-1761753B1204}" dt="2024-05-10T18:15:59.110" v="30" actId="688"/>
        <pc:sldMkLst>
          <pc:docMk/>
          <pc:sldMk cId="2102150215" sldId="263"/>
        </pc:sldMkLst>
      </pc:sldChg>
      <pc:sldChg chg="del">
        <pc:chgData name="Michelle Natalia Picon Salinas" userId="S::mpicon@flar.net::2587e1e9-9f21-4b7b-b919-8ef356ce05c7" providerId="AD" clId="Web-{A231610C-9338-BDD9-7CF6-1761753B1204}" dt="2024-05-10T18:16:33.158" v="31"/>
        <pc:sldMkLst>
          <pc:docMk/>
          <pc:sldMk cId="2558212979" sldId="264"/>
        </pc:sldMkLst>
      </pc:sldChg>
      <pc:sldChg chg="addSp delSp modSp">
        <pc:chgData name="Michelle Natalia Picon Salinas" userId="S::mpicon@flar.net::2587e1e9-9f21-4b7b-b919-8ef356ce05c7" providerId="AD" clId="Web-{A231610C-9338-BDD9-7CF6-1761753B1204}" dt="2024-05-10T18:21:42.604" v="104"/>
        <pc:sldMkLst>
          <pc:docMk/>
          <pc:sldMk cId="3205688006" sldId="266"/>
        </pc:sldMkLst>
      </pc:sldChg>
      <pc:sldChg chg="addSp delSp modSp">
        <pc:chgData name="Michelle Natalia Picon Salinas" userId="S::mpicon@flar.net::2587e1e9-9f21-4b7b-b919-8ef356ce05c7" providerId="AD" clId="Web-{A231610C-9338-BDD9-7CF6-1761753B1204}" dt="2024-05-10T19:39:41.334" v="129" actId="1076"/>
        <pc:sldMkLst>
          <pc:docMk/>
          <pc:sldMk cId="4197011616" sldId="268"/>
        </pc:sldMkLst>
      </pc:sldChg>
      <pc:sldChg chg="addSp delSp modSp">
        <pc:chgData name="Michelle Natalia Picon Salinas" userId="S::mpicon@flar.net::2587e1e9-9f21-4b7b-b919-8ef356ce05c7" providerId="AD" clId="Web-{A231610C-9338-BDD9-7CF6-1761753B1204}" dt="2024-05-10T19:46:31.446" v="196"/>
        <pc:sldMkLst>
          <pc:docMk/>
          <pc:sldMk cId="1603740895" sldId="269"/>
        </pc:sldMkLst>
      </pc:sldChg>
      <pc:sldChg chg="addSp delSp modSp">
        <pc:chgData name="Michelle Natalia Picon Salinas" userId="S::mpicon@flar.net::2587e1e9-9f21-4b7b-b919-8ef356ce05c7" providerId="AD" clId="Web-{A231610C-9338-BDD9-7CF6-1761753B1204}" dt="2024-05-10T19:47:51.637" v="219" actId="1076"/>
        <pc:sldMkLst>
          <pc:docMk/>
          <pc:sldMk cId="2681995209" sldId="276"/>
        </pc:sldMkLst>
      </pc:sldChg>
      <pc:sldChg chg="addSp delSp modSp">
        <pc:chgData name="Michelle Natalia Picon Salinas" userId="S::mpicon@flar.net::2587e1e9-9f21-4b7b-b919-8ef356ce05c7" providerId="AD" clId="Web-{A231610C-9338-BDD9-7CF6-1761753B1204}" dt="2024-05-10T20:06:44.876" v="336"/>
        <pc:sldMkLst>
          <pc:docMk/>
          <pc:sldMk cId="4173815956" sldId="277"/>
        </pc:sldMkLst>
      </pc:sldChg>
      <pc:sldChg chg="addSp delSp modSp">
        <pc:chgData name="Michelle Natalia Picon Salinas" userId="S::mpicon@flar.net::2587e1e9-9f21-4b7b-b919-8ef356ce05c7" providerId="AD" clId="Web-{A231610C-9338-BDD9-7CF6-1761753B1204}" dt="2024-05-10T20:40:17.935" v="398"/>
        <pc:sldMkLst>
          <pc:docMk/>
          <pc:sldMk cId="164406011" sldId="278"/>
        </pc:sldMkLst>
      </pc:sldChg>
      <pc:sldChg chg="del">
        <pc:chgData name="Michelle Natalia Picon Salinas" userId="S::mpicon@flar.net::2587e1e9-9f21-4b7b-b919-8ef356ce05c7" providerId="AD" clId="Web-{A231610C-9338-BDD9-7CF6-1761753B1204}" dt="2024-05-10T20:40:24.607" v="416"/>
        <pc:sldMkLst>
          <pc:docMk/>
          <pc:sldMk cId="1056591829" sldId="279"/>
        </pc:sldMkLst>
      </pc:sldChg>
      <pc:sldChg chg="del">
        <pc:chgData name="Michelle Natalia Picon Salinas" userId="S::mpicon@flar.net::2587e1e9-9f21-4b7b-b919-8ef356ce05c7" providerId="AD" clId="Web-{A231610C-9338-BDD9-7CF6-1761753B1204}" dt="2024-05-10T20:40:24.607" v="415"/>
        <pc:sldMkLst>
          <pc:docMk/>
          <pc:sldMk cId="624544990" sldId="280"/>
        </pc:sldMkLst>
      </pc:sldChg>
      <pc:sldChg chg="del">
        <pc:chgData name="Michelle Natalia Picon Salinas" userId="S::mpicon@flar.net::2587e1e9-9f21-4b7b-b919-8ef356ce05c7" providerId="AD" clId="Web-{A231610C-9338-BDD9-7CF6-1761753B1204}" dt="2024-05-10T20:40:24.607" v="414"/>
        <pc:sldMkLst>
          <pc:docMk/>
          <pc:sldMk cId="147398270" sldId="281"/>
        </pc:sldMkLst>
      </pc:sldChg>
      <pc:sldChg chg="del">
        <pc:chgData name="Michelle Natalia Picon Salinas" userId="S::mpicon@flar.net::2587e1e9-9f21-4b7b-b919-8ef356ce05c7" providerId="AD" clId="Web-{A231610C-9338-BDD9-7CF6-1761753B1204}" dt="2024-05-10T20:40:24.607" v="413"/>
        <pc:sldMkLst>
          <pc:docMk/>
          <pc:sldMk cId="2704157793" sldId="282"/>
        </pc:sldMkLst>
      </pc:sldChg>
      <pc:sldChg chg="del">
        <pc:chgData name="Michelle Natalia Picon Salinas" userId="S::mpicon@flar.net::2587e1e9-9f21-4b7b-b919-8ef356ce05c7" providerId="AD" clId="Web-{A231610C-9338-BDD9-7CF6-1761753B1204}" dt="2024-05-10T20:40:24.607" v="412"/>
        <pc:sldMkLst>
          <pc:docMk/>
          <pc:sldMk cId="3149785229" sldId="283"/>
        </pc:sldMkLst>
      </pc:sldChg>
      <pc:sldChg chg="del">
        <pc:chgData name="Michelle Natalia Picon Salinas" userId="S::mpicon@flar.net::2587e1e9-9f21-4b7b-b919-8ef356ce05c7" providerId="AD" clId="Web-{A231610C-9338-BDD9-7CF6-1761753B1204}" dt="2024-05-10T20:40:24.591" v="411"/>
        <pc:sldMkLst>
          <pc:docMk/>
          <pc:sldMk cId="3329240126" sldId="284"/>
        </pc:sldMkLst>
      </pc:sldChg>
      <pc:sldChg chg="del">
        <pc:chgData name="Michelle Natalia Picon Salinas" userId="S::mpicon@flar.net::2587e1e9-9f21-4b7b-b919-8ef356ce05c7" providerId="AD" clId="Web-{A231610C-9338-BDD9-7CF6-1761753B1204}" dt="2024-05-10T20:40:24.591" v="410"/>
        <pc:sldMkLst>
          <pc:docMk/>
          <pc:sldMk cId="2547300786" sldId="285"/>
        </pc:sldMkLst>
      </pc:sldChg>
      <pc:sldChg chg="del">
        <pc:chgData name="Michelle Natalia Picon Salinas" userId="S::mpicon@flar.net::2587e1e9-9f21-4b7b-b919-8ef356ce05c7" providerId="AD" clId="Web-{A231610C-9338-BDD9-7CF6-1761753B1204}" dt="2024-05-10T20:40:24.544" v="409"/>
        <pc:sldMkLst>
          <pc:docMk/>
          <pc:sldMk cId="3050924136" sldId="286"/>
        </pc:sldMkLst>
      </pc:sldChg>
      <pc:sldChg chg="del">
        <pc:chgData name="Michelle Natalia Picon Salinas" userId="S::mpicon@flar.net::2587e1e9-9f21-4b7b-b919-8ef356ce05c7" providerId="AD" clId="Web-{A231610C-9338-BDD9-7CF6-1761753B1204}" dt="2024-05-10T20:40:24.544" v="408"/>
        <pc:sldMkLst>
          <pc:docMk/>
          <pc:sldMk cId="3866155796" sldId="287"/>
        </pc:sldMkLst>
      </pc:sldChg>
      <pc:sldChg chg="del">
        <pc:chgData name="Michelle Natalia Picon Salinas" userId="S::mpicon@flar.net::2587e1e9-9f21-4b7b-b919-8ef356ce05c7" providerId="AD" clId="Web-{A231610C-9338-BDD9-7CF6-1761753B1204}" dt="2024-05-10T20:40:24.544" v="407"/>
        <pc:sldMkLst>
          <pc:docMk/>
          <pc:sldMk cId="575177401" sldId="288"/>
        </pc:sldMkLst>
      </pc:sldChg>
      <pc:sldChg chg="del">
        <pc:chgData name="Michelle Natalia Picon Salinas" userId="S::mpicon@flar.net::2587e1e9-9f21-4b7b-b919-8ef356ce05c7" providerId="AD" clId="Web-{A231610C-9338-BDD9-7CF6-1761753B1204}" dt="2024-05-10T20:40:24.544" v="406"/>
        <pc:sldMkLst>
          <pc:docMk/>
          <pc:sldMk cId="711827786" sldId="289"/>
        </pc:sldMkLst>
      </pc:sldChg>
      <pc:sldChg chg="del">
        <pc:chgData name="Michelle Natalia Picon Salinas" userId="S::mpicon@flar.net::2587e1e9-9f21-4b7b-b919-8ef356ce05c7" providerId="AD" clId="Web-{A231610C-9338-BDD9-7CF6-1761753B1204}" dt="2024-05-10T20:40:24.544" v="405"/>
        <pc:sldMkLst>
          <pc:docMk/>
          <pc:sldMk cId="2069895129" sldId="290"/>
        </pc:sldMkLst>
      </pc:sldChg>
      <pc:sldChg chg="del">
        <pc:chgData name="Michelle Natalia Picon Salinas" userId="S::mpicon@flar.net::2587e1e9-9f21-4b7b-b919-8ef356ce05c7" providerId="AD" clId="Web-{A231610C-9338-BDD9-7CF6-1761753B1204}" dt="2024-05-10T20:40:24.529" v="404"/>
        <pc:sldMkLst>
          <pc:docMk/>
          <pc:sldMk cId="1006537061" sldId="292"/>
        </pc:sldMkLst>
      </pc:sldChg>
      <pc:sldChg chg="del">
        <pc:chgData name="Michelle Natalia Picon Salinas" userId="S::mpicon@flar.net::2587e1e9-9f21-4b7b-b919-8ef356ce05c7" providerId="AD" clId="Web-{A231610C-9338-BDD9-7CF6-1761753B1204}" dt="2024-05-10T20:40:24.529" v="403"/>
        <pc:sldMkLst>
          <pc:docMk/>
          <pc:sldMk cId="1840070635" sldId="293"/>
        </pc:sldMkLst>
      </pc:sldChg>
      <pc:sldChg chg="del">
        <pc:chgData name="Michelle Natalia Picon Salinas" userId="S::mpicon@flar.net::2587e1e9-9f21-4b7b-b919-8ef356ce05c7" providerId="AD" clId="Web-{A231610C-9338-BDD9-7CF6-1761753B1204}" dt="2024-05-10T20:40:24.529" v="402"/>
        <pc:sldMkLst>
          <pc:docMk/>
          <pc:sldMk cId="2901770876" sldId="294"/>
        </pc:sldMkLst>
      </pc:sldChg>
      <pc:sldChg chg="del">
        <pc:chgData name="Michelle Natalia Picon Salinas" userId="S::mpicon@flar.net::2587e1e9-9f21-4b7b-b919-8ef356ce05c7" providerId="AD" clId="Web-{A231610C-9338-BDD9-7CF6-1761753B1204}" dt="2024-05-10T20:40:24.419" v="401"/>
        <pc:sldMkLst>
          <pc:docMk/>
          <pc:sldMk cId="1863688506" sldId="295"/>
        </pc:sldMkLst>
      </pc:sldChg>
      <pc:sldChg chg="del">
        <pc:chgData name="Michelle Natalia Picon Salinas" userId="S::mpicon@flar.net::2587e1e9-9f21-4b7b-b919-8ef356ce05c7" providerId="AD" clId="Web-{A231610C-9338-BDD9-7CF6-1761753B1204}" dt="2024-05-10T20:40:24.404" v="400"/>
        <pc:sldMkLst>
          <pc:docMk/>
          <pc:sldMk cId="1059761713" sldId="296"/>
        </pc:sldMkLst>
      </pc:sldChg>
      <pc:sldChg chg="del">
        <pc:chgData name="Michelle Natalia Picon Salinas" userId="S::mpicon@flar.net::2587e1e9-9f21-4b7b-b919-8ef356ce05c7" providerId="AD" clId="Web-{A231610C-9338-BDD9-7CF6-1761753B1204}" dt="2024-05-10T20:40:24.404" v="399"/>
        <pc:sldMkLst>
          <pc:docMk/>
          <pc:sldMk cId="3857975065" sldId="297"/>
        </pc:sldMkLst>
      </pc:sldChg>
      <pc:sldChg chg="addSp delSp modSp add replId">
        <pc:chgData name="Michelle Natalia Picon Salinas" userId="S::mpicon@flar.net::2587e1e9-9f21-4b7b-b919-8ef356ce05c7" providerId="AD" clId="Web-{A231610C-9338-BDD9-7CF6-1761753B1204}" dt="2024-05-10T19:50:13.550" v="225" actId="20577"/>
        <pc:sldMkLst>
          <pc:docMk/>
          <pc:sldMk cId="3590901552" sldId="315"/>
        </pc:sldMkLst>
      </pc:sldChg>
      <pc:sldChg chg="addSp delSp modSp add replId">
        <pc:chgData name="Michelle Natalia Picon Salinas" userId="S::mpicon@flar.net::2587e1e9-9f21-4b7b-b919-8ef356ce05c7" providerId="AD" clId="Web-{A231610C-9338-BDD9-7CF6-1761753B1204}" dt="2024-05-10T19:51:00.427" v="231" actId="20577"/>
        <pc:sldMkLst>
          <pc:docMk/>
          <pc:sldMk cId="37802044" sldId="316"/>
        </pc:sldMkLst>
      </pc:sldChg>
      <pc:sldChg chg="addSp delSp modSp add replId">
        <pc:chgData name="Michelle Natalia Picon Salinas" userId="S::mpicon@flar.net::2587e1e9-9f21-4b7b-b919-8ef356ce05c7" providerId="AD" clId="Web-{A231610C-9338-BDD9-7CF6-1761753B1204}" dt="2024-05-10T20:09:58.353" v="363"/>
        <pc:sldMkLst>
          <pc:docMk/>
          <pc:sldMk cId="1235469331" sldId="317"/>
        </pc:sldMkLst>
      </pc:sldChg>
    </pc:docChg>
  </pc:docChgLst>
  <pc:docChgLst>
    <pc:chgData name="Antonio Candia Torres" userId="c66fc691-4246-4d53-8ff0-36beadcd7abd" providerId="ADAL" clId="{1D12E36E-76A3-4D59-9AFA-766A6B57FA8B}"/>
    <pc:docChg chg="undo custSel addSld delSld modSld sldOrd">
      <pc:chgData name="Antonio Candia Torres" userId="c66fc691-4246-4d53-8ff0-36beadcd7abd" providerId="ADAL" clId="{1D12E36E-76A3-4D59-9AFA-766A6B57FA8B}" dt="2024-10-31T04:14:21.300" v="172" actId="22"/>
      <pc:docMkLst>
        <pc:docMk/>
      </pc:docMkLst>
      <pc:sldChg chg="modNotesTx">
        <pc:chgData name="Antonio Candia Torres" userId="c66fc691-4246-4d53-8ff0-36beadcd7abd" providerId="ADAL" clId="{1D12E36E-76A3-4D59-9AFA-766A6B57FA8B}" dt="2024-10-30T23:57:47.563" v="0" actId="6549"/>
        <pc:sldMkLst>
          <pc:docMk/>
          <pc:sldMk cId="2560095932" sldId="256"/>
        </pc:sldMkLst>
      </pc:sldChg>
      <pc:sldChg chg="ord">
        <pc:chgData name="Antonio Candia Torres" userId="c66fc691-4246-4d53-8ff0-36beadcd7abd" providerId="ADAL" clId="{1D12E36E-76A3-4D59-9AFA-766A6B57FA8B}" dt="2024-10-31T03:25:20.709" v="114"/>
        <pc:sldMkLst>
          <pc:docMk/>
          <pc:sldMk cId="9779039" sldId="258"/>
        </pc:sldMkLst>
      </pc:sldChg>
      <pc:sldChg chg="ord">
        <pc:chgData name="Antonio Candia Torres" userId="c66fc691-4246-4d53-8ff0-36beadcd7abd" providerId="ADAL" clId="{1D12E36E-76A3-4D59-9AFA-766A6B57FA8B}" dt="2024-10-31T03:26:07.131" v="118"/>
        <pc:sldMkLst>
          <pc:docMk/>
          <pc:sldMk cId="4197011616" sldId="268"/>
        </pc:sldMkLst>
      </pc:sldChg>
      <pc:sldChg chg="delSp modSp mod">
        <pc:chgData name="Antonio Candia Torres" userId="c66fc691-4246-4d53-8ff0-36beadcd7abd" providerId="ADAL" clId="{1D12E36E-76A3-4D59-9AFA-766A6B57FA8B}" dt="2024-10-31T01:19:02.162" v="19" actId="14100"/>
        <pc:sldMkLst>
          <pc:docMk/>
          <pc:sldMk cId="3945154211" sldId="291"/>
        </pc:sldMkLst>
      </pc:sldChg>
      <pc:sldChg chg="delSp modSp mod">
        <pc:chgData name="Antonio Candia Torres" userId="c66fc691-4246-4d53-8ff0-36beadcd7abd" providerId="ADAL" clId="{1D12E36E-76A3-4D59-9AFA-766A6B57FA8B}" dt="2024-10-31T01:22:38.483" v="37" actId="1076"/>
        <pc:sldMkLst>
          <pc:docMk/>
          <pc:sldMk cId="3105435788" sldId="292"/>
        </pc:sldMkLst>
      </pc:sldChg>
      <pc:sldChg chg="del">
        <pc:chgData name="Antonio Candia Torres" userId="c66fc691-4246-4d53-8ff0-36beadcd7abd" providerId="ADAL" clId="{1D12E36E-76A3-4D59-9AFA-766A6B57FA8B}" dt="2024-10-31T03:33:29.508" v="126" actId="47"/>
        <pc:sldMkLst>
          <pc:docMk/>
          <pc:sldMk cId="1971064876" sldId="318"/>
        </pc:sldMkLst>
      </pc:sldChg>
      <pc:sldChg chg="ord">
        <pc:chgData name="Antonio Candia Torres" userId="c66fc691-4246-4d53-8ff0-36beadcd7abd" providerId="ADAL" clId="{1D12E36E-76A3-4D59-9AFA-766A6B57FA8B}" dt="2024-10-31T03:26:07.131" v="118"/>
        <pc:sldMkLst>
          <pc:docMk/>
          <pc:sldMk cId="1644901601" sldId="321"/>
        </pc:sldMkLst>
      </pc:sldChg>
      <pc:sldChg chg="ord">
        <pc:chgData name="Antonio Candia Torres" userId="c66fc691-4246-4d53-8ff0-36beadcd7abd" providerId="ADAL" clId="{1D12E36E-76A3-4D59-9AFA-766A6B57FA8B}" dt="2024-10-31T03:26:07.131" v="118"/>
        <pc:sldMkLst>
          <pc:docMk/>
          <pc:sldMk cId="108596920" sldId="322"/>
        </pc:sldMkLst>
      </pc:sldChg>
      <pc:sldChg chg="mod ord modShow">
        <pc:chgData name="Antonio Candia Torres" userId="c66fc691-4246-4d53-8ff0-36beadcd7abd" providerId="ADAL" clId="{1D12E36E-76A3-4D59-9AFA-766A6B57FA8B}" dt="2024-10-31T03:23:39.592" v="108" actId="729"/>
        <pc:sldMkLst>
          <pc:docMk/>
          <pc:sldMk cId="2698279422" sldId="329"/>
        </pc:sldMkLst>
      </pc:sldChg>
      <pc:sldChg chg="mod ord modShow">
        <pc:chgData name="Antonio Candia Torres" userId="c66fc691-4246-4d53-8ff0-36beadcd7abd" providerId="ADAL" clId="{1D12E36E-76A3-4D59-9AFA-766A6B57FA8B}" dt="2024-10-31T03:24:08.762" v="111" actId="729"/>
        <pc:sldMkLst>
          <pc:docMk/>
          <pc:sldMk cId="400760167" sldId="330"/>
        </pc:sldMkLst>
      </pc:sldChg>
      <pc:sldChg chg="modNotesTx">
        <pc:chgData name="Antonio Candia Torres" userId="c66fc691-4246-4d53-8ff0-36beadcd7abd" providerId="ADAL" clId="{1D12E36E-76A3-4D59-9AFA-766A6B57FA8B}" dt="2024-10-31T03:24:27.694" v="112" actId="6549"/>
        <pc:sldMkLst>
          <pc:docMk/>
          <pc:sldMk cId="897319653" sldId="335"/>
        </pc:sldMkLst>
      </pc:sldChg>
      <pc:sldChg chg="delSp modSp mod ord">
        <pc:chgData name="Antonio Candia Torres" userId="c66fc691-4246-4d53-8ff0-36beadcd7abd" providerId="ADAL" clId="{1D12E36E-76A3-4D59-9AFA-766A6B57FA8B}" dt="2024-10-31T03:25:20.709" v="114"/>
        <pc:sldMkLst>
          <pc:docMk/>
          <pc:sldMk cId="4030657118" sldId="376"/>
        </pc:sldMkLst>
      </pc:sldChg>
      <pc:sldChg chg="ord">
        <pc:chgData name="Antonio Candia Torres" userId="c66fc691-4246-4d53-8ff0-36beadcd7abd" providerId="ADAL" clId="{1D12E36E-76A3-4D59-9AFA-766A6B57FA8B}" dt="2024-10-31T03:25:20.709" v="114"/>
        <pc:sldMkLst>
          <pc:docMk/>
          <pc:sldMk cId="1469761906" sldId="403"/>
        </pc:sldMkLst>
      </pc:sldChg>
      <pc:sldChg chg="ord">
        <pc:chgData name="Antonio Candia Torres" userId="c66fc691-4246-4d53-8ff0-36beadcd7abd" providerId="ADAL" clId="{1D12E36E-76A3-4D59-9AFA-766A6B57FA8B}" dt="2024-10-31T03:25:20.709" v="114"/>
        <pc:sldMkLst>
          <pc:docMk/>
          <pc:sldMk cId="3345220681" sldId="419"/>
        </pc:sldMkLst>
      </pc:sldChg>
      <pc:sldChg chg="ord">
        <pc:chgData name="Antonio Candia Torres" userId="c66fc691-4246-4d53-8ff0-36beadcd7abd" providerId="ADAL" clId="{1D12E36E-76A3-4D59-9AFA-766A6B57FA8B}" dt="2024-10-31T03:25:20.709" v="114"/>
        <pc:sldMkLst>
          <pc:docMk/>
          <pc:sldMk cId="3311754043" sldId="441"/>
        </pc:sldMkLst>
      </pc:sldChg>
      <pc:sldChg chg="add modTransition">
        <pc:chgData name="Antonio Candia Torres" userId="c66fc691-4246-4d53-8ff0-36beadcd7abd" providerId="ADAL" clId="{1D12E36E-76A3-4D59-9AFA-766A6B57FA8B}" dt="2024-10-31T00:52:51.697" v="1"/>
        <pc:sldMkLst>
          <pc:docMk/>
          <pc:sldMk cId="3521684747" sldId="858"/>
        </pc:sldMkLst>
      </pc:sldChg>
      <pc:sldChg chg="addSp delSp modSp new mod ord">
        <pc:chgData name="Antonio Candia Torres" userId="c66fc691-4246-4d53-8ff0-36beadcd7abd" providerId="ADAL" clId="{1D12E36E-76A3-4D59-9AFA-766A6B57FA8B}" dt="2024-10-31T03:45:30.735" v="144"/>
        <pc:sldMkLst>
          <pc:docMk/>
          <pc:sldMk cId="3609237450" sldId="862"/>
        </pc:sldMkLst>
      </pc:sldChg>
      <pc:sldChg chg="modSp mod">
        <pc:chgData name="Antonio Candia Torres" userId="c66fc691-4246-4d53-8ff0-36beadcd7abd" providerId="ADAL" clId="{1D12E36E-76A3-4D59-9AFA-766A6B57FA8B}" dt="2024-10-31T01:26:28.641" v="39" actId="1076"/>
        <pc:sldMkLst>
          <pc:docMk/>
          <pc:sldMk cId="3587948779" sldId="868"/>
        </pc:sldMkLst>
      </pc:sldChg>
      <pc:sldChg chg="addSp new mod">
        <pc:chgData name="Antonio Candia Torres" userId="c66fc691-4246-4d53-8ff0-36beadcd7abd" providerId="ADAL" clId="{1D12E36E-76A3-4D59-9AFA-766A6B57FA8B}" dt="2024-10-31T02:02:39.571" v="71" actId="22"/>
        <pc:sldMkLst>
          <pc:docMk/>
          <pc:sldMk cId="1766092264" sldId="869"/>
        </pc:sldMkLst>
      </pc:sldChg>
      <pc:sldChg chg="del">
        <pc:chgData name="Antonio Candia Torres" userId="c66fc691-4246-4d53-8ff0-36beadcd7abd" providerId="ADAL" clId="{1D12E36E-76A3-4D59-9AFA-766A6B57FA8B}" dt="2024-10-31T01:38:05.727" v="61"/>
        <pc:sldMkLst>
          <pc:docMk/>
          <pc:sldMk cId="2993080500" sldId="870"/>
        </pc:sldMkLst>
      </pc:sldChg>
      <pc:sldChg chg="addSp delSp modSp new mod">
        <pc:chgData name="Antonio Candia Torres" userId="c66fc691-4246-4d53-8ff0-36beadcd7abd" providerId="ADAL" clId="{1D12E36E-76A3-4D59-9AFA-766A6B57FA8B}" dt="2024-10-31T03:10:20.834" v="92" actId="1076"/>
        <pc:sldMkLst>
          <pc:docMk/>
          <pc:sldMk cId="4094612263" sldId="870"/>
        </pc:sldMkLst>
      </pc:sldChg>
      <pc:sldChg chg="del">
        <pc:chgData name="Antonio Candia Torres" userId="c66fc691-4246-4d53-8ff0-36beadcd7abd" providerId="ADAL" clId="{1D12E36E-76A3-4D59-9AFA-766A6B57FA8B}" dt="2024-10-31T01:38:16.066" v="63"/>
        <pc:sldMkLst>
          <pc:docMk/>
          <pc:sldMk cId="127127246" sldId="871"/>
        </pc:sldMkLst>
      </pc:sldChg>
      <pc:sldChg chg="addSp delSp new mod">
        <pc:chgData name="Antonio Candia Torres" userId="c66fc691-4246-4d53-8ff0-36beadcd7abd" providerId="ADAL" clId="{1D12E36E-76A3-4D59-9AFA-766A6B57FA8B}" dt="2024-10-31T02:11:01.489" v="76" actId="22"/>
        <pc:sldMkLst>
          <pc:docMk/>
          <pc:sldMk cId="1626729170" sldId="871"/>
        </pc:sldMkLst>
      </pc:sldChg>
      <pc:sldChg chg="del">
        <pc:chgData name="Antonio Candia Torres" userId="c66fc691-4246-4d53-8ff0-36beadcd7abd" providerId="ADAL" clId="{1D12E36E-76A3-4D59-9AFA-766A6B57FA8B}" dt="2024-10-31T01:38:28.515" v="66"/>
        <pc:sldMkLst>
          <pc:docMk/>
          <pc:sldMk cId="1385534662" sldId="872"/>
        </pc:sldMkLst>
      </pc:sldChg>
      <pc:sldChg chg="del">
        <pc:chgData name="Antonio Candia Torres" userId="c66fc691-4246-4d53-8ff0-36beadcd7abd" providerId="ADAL" clId="{1D12E36E-76A3-4D59-9AFA-766A6B57FA8B}" dt="2024-10-31T01:38:23.638" v="65"/>
        <pc:sldMkLst>
          <pc:docMk/>
          <pc:sldMk cId="2525553053" sldId="872"/>
        </pc:sldMkLst>
      </pc:sldChg>
      <pc:sldChg chg="addSp delSp new mod ord">
        <pc:chgData name="Antonio Candia Torres" userId="c66fc691-4246-4d53-8ff0-36beadcd7abd" providerId="ADAL" clId="{1D12E36E-76A3-4D59-9AFA-766A6B57FA8B}" dt="2024-10-31T02:02:42.171" v="73"/>
        <pc:sldMkLst>
          <pc:docMk/>
          <pc:sldMk cId="3570995238" sldId="872"/>
        </pc:sldMkLst>
      </pc:sldChg>
      <pc:sldChg chg="addSp delSp modSp new mod">
        <pc:chgData name="Antonio Candia Torres" userId="c66fc691-4246-4d53-8ff0-36beadcd7abd" providerId="ADAL" clId="{1D12E36E-76A3-4D59-9AFA-766A6B57FA8B}" dt="2024-10-31T02:20:21.258" v="85" actId="1076"/>
        <pc:sldMkLst>
          <pc:docMk/>
          <pc:sldMk cId="1030697610" sldId="873"/>
        </pc:sldMkLst>
      </pc:sldChg>
      <pc:sldChg chg="addSp delSp modSp new mod">
        <pc:chgData name="Antonio Candia Torres" userId="c66fc691-4246-4d53-8ff0-36beadcd7abd" providerId="ADAL" clId="{1D12E36E-76A3-4D59-9AFA-766A6B57FA8B}" dt="2024-10-31T03:20:00.047" v="105" actId="14100"/>
        <pc:sldMkLst>
          <pc:docMk/>
          <pc:sldMk cId="1586860863" sldId="874"/>
        </pc:sldMkLst>
      </pc:sldChg>
      <pc:sldChg chg="addSp delSp modSp new mod">
        <pc:chgData name="Antonio Candia Torres" userId="c66fc691-4246-4d53-8ff0-36beadcd7abd" providerId="ADAL" clId="{1D12E36E-76A3-4D59-9AFA-766A6B57FA8B}" dt="2024-10-31T03:30:11.653" v="125" actId="1076"/>
        <pc:sldMkLst>
          <pc:docMk/>
          <pc:sldMk cId="2956946124" sldId="875"/>
        </pc:sldMkLst>
      </pc:sldChg>
      <pc:sldChg chg="addSp delSp new mod">
        <pc:chgData name="Antonio Candia Torres" userId="c66fc691-4246-4d53-8ff0-36beadcd7abd" providerId="ADAL" clId="{1D12E36E-76A3-4D59-9AFA-766A6B57FA8B}" dt="2024-10-31T03:39:07.644" v="136" actId="22"/>
        <pc:sldMkLst>
          <pc:docMk/>
          <pc:sldMk cId="1755401137" sldId="876"/>
        </pc:sldMkLst>
      </pc:sldChg>
      <pc:sldChg chg="addSp delSp new mod">
        <pc:chgData name="Antonio Candia Torres" userId="c66fc691-4246-4d53-8ff0-36beadcd7abd" providerId="ADAL" clId="{1D12E36E-76A3-4D59-9AFA-766A6B57FA8B}" dt="2024-10-31T03:39:54.593" v="137" actId="22"/>
        <pc:sldMkLst>
          <pc:docMk/>
          <pc:sldMk cId="2063089882" sldId="877"/>
        </pc:sldMkLst>
      </pc:sldChg>
      <pc:sldChg chg="addSp delSp modSp new del mod modTransition delAnim modAnim">
        <pc:chgData name="Antonio Candia Torres" userId="c66fc691-4246-4d53-8ff0-36beadcd7abd" providerId="ADAL" clId="{1D12E36E-76A3-4D59-9AFA-766A6B57FA8B}" dt="2024-10-31T04:10:22.470" v="153" actId="47"/>
        <pc:sldMkLst>
          <pc:docMk/>
          <pc:sldMk cId="385315449" sldId="878"/>
        </pc:sldMkLst>
      </pc:sldChg>
      <pc:sldChg chg="addSp delSp modSp new del mod modTransition modAnim">
        <pc:chgData name="Antonio Candia Torres" userId="c66fc691-4246-4d53-8ff0-36beadcd7abd" providerId="ADAL" clId="{1D12E36E-76A3-4D59-9AFA-766A6B57FA8B}" dt="2024-10-31T03:44:58.324" v="139" actId="2696"/>
        <pc:sldMkLst>
          <pc:docMk/>
          <pc:sldMk cId="2497420058" sldId="878"/>
        </pc:sldMkLst>
      </pc:sldChg>
      <pc:sldChg chg="addSp delSp modSp new mod modTransition modAnim">
        <pc:chgData name="Antonio Candia Torres" userId="c66fc691-4246-4d53-8ff0-36beadcd7abd" providerId="ADAL" clId="{1D12E36E-76A3-4D59-9AFA-766A6B57FA8B}" dt="2024-10-31T04:08:25.003" v="152"/>
        <pc:sldMkLst>
          <pc:docMk/>
          <pc:sldMk cId="3945260215" sldId="879"/>
        </pc:sldMkLst>
      </pc:sldChg>
      <pc:sldChg chg="addSp delSp modSp new mod">
        <pc:chgData name="Antonio Candia Torres" userId="c66fc691-4246-4d53-8ff0-36beadcd7abd" providerId="ADAL" clId="{1D12E36E-76A3-4D59-9AFA-766A6B57FA8B}" dt="2024-10-31T04:11:54.955" v="158" actId="14100"/>
        <pc:sldMkLst>
          <pc:docMk/>
          <pc:sldMk cId="1031657959" sldId="880"/>
        </pc:sldMkLst>
      </pc:sldChg>
      <pc:sldChg chg="addSp delSp new mod">
        <pc:chgData name="Antonio Candia Torres" userId="c66fc691-4246-4d53-8ff0-36beadcd7abd" providerId="ADAL" clId="{1D12E36E-76A3-4D59-9AFA-766A6B57FA8B}" dt="2024-10-31T04:12:35.291" v="163" actId="22"/>
        <pc:sldMkLst>
          <pc:docMk/>
          <pc:sldMk cId="489390528" sldId="881"/>
        </pc:sldMkLst>
      </pc:sldChg>
      <pc:sldChg chg="addSp delSp new mod">
        <pc:chgData name="Antonio Candia Torres" userId="c66fc691-4246-4d53-8ff0-36beadcd7abd" providerId="ADAL" clId="{1D12E36E-76A3-4D59-9AFA-766A6B57FA8B}" dt="2024-10-31T04:13:13.382" v="168" actId="22"/>
        <pc:sldMkLst>
          <pc:docMk/>
          <pc:sldMk cId="492895687" sldId="882"/>
        </pc:sldMkLst>
      </pc:sldChg>
      <pc:sldChg chg="addSp delSp new mod">
        <pc:chgData name="Antonio Candia Torres" userId="c66fc691-4246-4d53-8ff0-36beadcd7abd" providerId="ADAL" clId="{1D12E36E-76A3-4D59-9AFA-766A6B57FA8B}" dt="2024-10-31T04:14:21.300" v="172" actId="22"/>
        <pc:sldMkLst>
          <pc:docMk/>
          <pc:sldMk cId="633386636" sldId="883"/>
        </pc:sldMkLst>
      </pc:sldChg>
    </pc:docChg>
  </pc:docChgLst>
  <pc:docChgLst>
    <pc:chgData name="Michelle Natalia Picon Salinas" userId="S::mpicon@flar.net::2587e1e9-9f21-4b7b-b919-8ef356ce05c7" providerId="AD" clId="Web-{10957490-B210-234D-261F-773EA5A05B06}"/>
    <pc:docChg chg="addSld delSld">
      <pc:chgData name="Michelle Natalia Picon Salinas" userId="S::mpicon@flar.net::2587e1e9-9f21-4b7b-b919-8ef356ce05c7" providerId="AD" clId="Web-{10957490-B210-234D-261F-773EA5A05B06}" dt="2024-05-10T18:01:22.688" v="5"/>
      <pc:docMkLst>
        <pc:docMk/>
      </pc:docMkLst>
      <pc:sldChg chg="del">
        <pc:chgData name="Michelle Natalia Picon Salinas" userId="S::mpicon@flar.net::2587e1e9-9f21-4b7b-b919-8ef356ce05c7" providerId="AD" clId="Web-{10957490-B210-234D-261F-773EA5A05B06}" dt="2024-05-10T18:01:22.688" v="5"/>
        <pc:sldMkLst>
          <pc:docMk/>
          <pc:sldMk cId="3309053187" sldId="259"/>
        </pc:sldMkLst>
      </pc:sldChg>
      <pc:sldChg chg="del">
        <pc:chgData name="Michelle Natalia Picon Salinas" userId="S::mpicon@flar.net::2587e1e9-9f21-4b7b-b919-8ef356ce05c7" providerId="AD" clId="Web-{10957490-B210-234D-261F-773EA5A05B06}" dt="2024-05-10T18:01:22.626" v="4"/>
        <pc:sldMkLst>
          <pc:docMk/>
          <pc:sldMk cId="2609688299" sldId="260"/>
        </pc:sldMkLst>
      </pc:sldChg>
      <pc:sldChg chg="del">
        <pc:chgData name="Michelle Natalia Picon Salinas" userId="S::mpicon@flar.net::2587e1e9-9f21-4b7b-b919-8ef356ce05c7" providerId="AD" clId="Web-{10957490-B210-234D-261F-773EA5A05B06}" dt="2024-05-10T18:01:22.267" v="3"/>
        <pc:sldMkLst>
          <pc:docMk/>
          <pc:sldMk cId="112435058" sldId="261"/>
        </pc:sldMkLst>
      </pc:sldChg>
      <pc:sldChg chg="add">
        <pc:chgData name="Michelle Natalia Picon Salinas" userId="S::mpicon@flar.net::2587e1e9-9f21-4b7b-b919-8ef356ce05c7" providerId="AD" clId="Web-{10957490-B210-234D-261F-773EA5A05B06}" dt="2024-05-10T18:01:17.688" v="1"/>
        <pc:sldMkLst>
          <pc:docMk/>
          <pc:sldMk cId="2245682830" sldId="274"/>
        </pc:sldMkLst>
      </pc:sldChg>
      <pc:sldChg chg="add">
        <pc:chgData name="Michelle Natalia Picon Salinas" userId="S::mpicon@flar.net::2587e1e9-9f21-4b7b-b919-8ef356ce05c7" providerId="AD" clId="Web-{10957490-B210-234D-261F-773EA5A05B06}" dt="2024-05-10T18:01:17.673" v="0"/>
        <pc:sldMkLst>
          <pc:docMk/>
          <pc:sldMk cId="964044274" sldId="313"/>
        </pc:sldMkLst>
      </pc:sldChg>
      <pc:sldChg chg="add">
        <pc:chgData name="Michelle Natalia Picon Salinas" userId="S::mpicon@flar.net::2587e1e9-9f21-4b7b-b919-8ef356ce05c7" providerId="AD" clId="Web-{10957490-B210-234D-261F-773EA5A05B06}" dt="2024-05-10T18:01:17.704" v="2"/>
        <pc:sldMkLst>
          <pc:docMk/>
          <pc:sldMk cId="2265455275" sldId="314"/>
        </pc:sldMkLst>
      </pc:sldChg>
    </pc:docChg>
  </pc:docChgLst>
  <pc:docChgLst>
    <pc:chgData name="Michelle Natalia Picon Salinas" userId="S::mpicon@flar.net::2587e1e9-9f21-4b7b-b919-8ef356ce05c7" providerId="AD" clId="Web-{BE2AC664-CE57-FBA8-F61A-8906BDAF3F59}"/>
    <pc:docChg chg="addSld modSld sldOrd">
      <pc:chgData name="Michelle Natalia Picon Salinas" userId="S::mpicon@flar.net::2587e1e9-9f21-4b7b-b919-8ef356ce05c7" providerId="AD" clId="Web-{BE2AC664-CE57-FBA8-F61A-8906BDAF3F59}" dt="2024-05-16T21:19:49.206" v="61" actId="1076"/>
      <pc:docMkLst>
        <pc:docMk/>
      </pc:docMkLst>
      <pc:sldChg chg="ord">
        <pc:chgData name="Michelle Natalia Picon Salinas" userId="S::mpicon@flar.net::2587e1e9-9f21-4b7b-b919-8ef356ce05c7" providerId="AD" clId="Web-{BE2AC664-CE57-FBA8-F61A-8906BDAF3F59}" dt="2024-05-16T14:54:31.536" v="2"/>
        <pc:sldMkLst>
          <pc:docMk/>
          <pc:sldMk cId="1971064876" sldId="318"/>
        </pc:sldMkLst>
      </pc:sldChg>
      <pc:sldChg chg="addSp delSp modSp">
        <pc:chgData name="Michelle Natalia Picon Salinas" userId="S::mpicon@flar.net::2587e1e9-9f21-4b7b-b919-8ef356ce05c7" providerId="AD" clId="Web-{BE2AC664-CE57-FBA8-F61A-8906BDAF3F59}" dt="2024-05-16T21:19:49.206" v="61" actId="1076"/>
        <pc:sldMkLst>
          <pc:docMk/>
          <pc:sldMk cId="44740836" sldId="323"/>
        </pc:sldMkLst>
      </pc:sldChg>
      <pc:sldChg chg="modSp add replId">
        <pc:chgData name="Michelle Natalia Picon Salinas" userId="S::mpicon@flar.net::2587e1e9-9f21-4b7b-b919-8ef356ce05c7" providerId="AD" clId="Web-{BE2AC664-CE57-FBA8-F61A-8906BDAF3F59}" dt="2024-05-16T16:18:34.202" v="59" actId="1076"/>
        <pc:sldMkLst>
          <pc:docMk/>
          <pc:sldMk cId="3033572054" sldId="324"/>
        </pc:sldMkLst>
      </pc:sldChg>
    </pc:docChg>
  </pc:docChgLst>
  <pc:docChgLst>
    <pc:chgData name="Jorge Esteban Camargo Forero" userId="ee79e5f4-13e3-4b16-9a8f-d9656972343c" providerId="ADAL" clId="{CA958428-E63F-4218-BE4D-28E75B92FBEF}"/>
    <pc:docChg chg="undo redo custSel delSld modSld">
      <pc:chgData name="Jorge Esteban Camargo Forero" userId="ee79e5f4-13e3-4b16-9a8f-d9656972343c" providerId="ADAL" clId="{CA958428-E63F-4218-BE4D-28E75B92FBEF}" dt="2024-02-04T13:29:49.240" v="49" actId="47"/>
      <pc:docMkLst>
        <pc:docMk/>
      </pc:docMkLst>
      <pc:sldChg chg="modSp mod">
        <pc:chgData name="Jorge Esteban Camargo Forero" userId="ee79e5f4-13e3-4b16-9a8f-d9656972343c" providerId="ADAL" clId="{CA958428-E63F-4218-BE4D-28E75B92FBEF}" dt="2024-02-04T13:20:41.119" v="8" actId="20577"/>
        <pc:sldMkLst>
          <pc:docMk/>
          <pc:sldMk cId="9779039" sldId="258"/>
        </pc:sldMkLst>
      </pc:sldChg>
      <pc:sldChg chg="modSp mod">
        <pc:chgData name="Jorge Esteban Camargo Forero" userId="ee79e5f4-13e3-4b16-9a8f-d9656972343c" providerId="ADAL" clId="{CA958428-E63F-4218-BE4D-28E75B92FBEF}" dt="2024-02-04T13:22:45.316" v="15" actId="20577"/>
        <pc:sldMkLst>
          <pc:docMk/>
          <pc:sldMk cId="112435058" sldId="261"/>
        </pc:sldMkLst>
      </pc:sldChg>
      <pc:sldChg chg="del">
        <pc:chgData name="Jorge Esteban Camargo Forero" userId="ee79e5f4-13e3-4b16-9a8f-d9656972343c" providerId="ADAL" clId="{CA958428-E63F-4218-BE4D-28E75B92FBEF}" dt="2024-02-04T13:23:53.628" v="16" actId="47"/>
        <pc:sldMkLst>
          <pc:docMk/>
          <pc:sldMk cId="4152017880" sldId="265"/>
        </pc:sldMkLst>
      </pc:sldChg>
      <pc:sldChg chg="del">
        <pc:chgData name="Jorge Esteban Camargo Forero" userId="ee79e5f4-13e3-4b16-9a8f-d9656972343c" providerId="ADAL" clId="{CA958428-E63F-4218-BE4D-28E75B92FBEF}" dt="2024-02-04T13:24:31.911" v="17" actId="47"/>
        <pc:sldMkLst>
          <pc:docMk/>
          <pc:sldMk cId="641906441" sldId="267"/>
        </pc:sldMkLst>
      </pc:sldChg>
      <pc:sldChg chg="del">
        <pc:chgData name="Jorge Esteban Camargo Forero" userId="ee79e5f4-13e3-4b16-9a8f-d9656972343c" providerId="ADAL" clId="{CA958428-E63F-4218-BE4D-28E75B92FBEF}" dt="2024-02-04T13:29:49.240" v="49" actId="47"/>
        <pc:sldMkLst>
          <pc:docMk/>
          <pc:sldMk cId="2454381293" sldId="275"/>
        </pc:sldMkLst>
      </pc:sldChg>
      <pc:sldChg chg="modSp mod">
        <pc:chgData name="Jorge Esteban Camargo Forero" userId="ee79e5f4-13e3-4b16-9a8f-d9656972343c" providerId="ADAL" clId="{CA958428-E63F-4218-BE4D-28E75B92FBEF}" dt="2024-02-04T13:27:10.304" v="18" actId="6549"/>
        <pc:sldMkLst>
          <pc:docMk/>
          <pc:sldMk cId="711827786" sldId="289"/>
        </pc:sldMkLst>
      </pc:sldChg>
      <pc:sldChg chg="del">
        <pc:chgData name="Jorge Esteban Camargo Forero" userId="ee79e5f4-13e3-4b16-9a8f-d9656972343c" providerId="ADAL" clId="{CA958428-E63F-4218-BE4D-28E75B92FBEF}" dt="2024-02-04T13:27:25.876" v="19" actId="47"/>
        <pc:sldMkLst>
          <pc:docMk/>
          <pc:sldMk cId="2376817613" sldId="291"/>
        </pc:sldMkLst>
      </pc:sldChg>
      <pc:sldChg chg="modSp mod">
        <pc:chgData name="Jorge Esteban Camargo Forero" userId="ee79e5f4-13e3-4b16-9a8f-d9656972343c" providerId="ADAL" clId="{CA958428-E63F-4218-BE4D-28E75B92FBEF}" dt="2024-02-04T13:28:05.433" v="41" actId="20577"/>
        <pc:sldMkLst>
          <pc:docMk/>
          <pc:sldMk cId="1006537061" sldId="292"/>
        </pc:sldMkLst>
      </pc:sldChg>
      <pc:sldChg chg="delSp modSp mod">
        <pc:chgData name="Jorge Esteban Camargo Forero" userId="ee79e5f4-13e3-4b16-9a8f-d9656972343c" providerId="ADAL" clId="{CA958428-E63F-4218-BE4D-28E75B92FBEF}" dt="2024-02-04T13:28:51.836" v="48" actId="313"/>
        <pc:sldMkLst>
          <pc:docMk/>
          <pc:sldMk cId="1840070635" sldId="293"/>
        </pc:sldMkLst>
      </pc:sldChg>
    </pc:docChg>
  </pc:docChgLst>
  <pc:docChgLst>
    <pc:chgData name="Michelle Natalia Picon Salinas" userId="S::mpicon@flar.net::2587e1e9-9f21-4b7b-b919-8ef356ce05c7" providerId="AD" clId="Web-{DF9ED555-581C-CA61-53BF-E968C0CCB8F4}"/>
    <pc:docChg chg="modSld">
      <pc:chgData name="Michelle Natalia Picon Salinas" userId="S::mpicon@flar.net::2587e1e9-9f21-4b7b-b919-8ef356ce05c7" providerId="AD" clId="Web-{DF9ED555-581C-CA61-53BF-E968C0CCB8F4}" dt="2024-05-22T14:51:12.274" v="54" actId="1076"/>
      <pc:docMkLst>
        <pc:docMk/>
      </pc:docMkLst>
      <pc:sldChg chg="modSp">
        <pc:chgData name="Michelle Natalia Picon Salinas" userId="S::mpicon@flar.net::2587e1e9-9f21-4b7b-b919-8ef356ce05c7" providerId="AD" clId="Web-{DF9ED555-581C-CA61-53BF-E968C0CCB8F4}" dt="2024-05-22T14:31:38.139" v="10" actId="1076"/>
        <pc:sldMkLst>
          <pc:docMk/>
          <pc:sldMk cId="2560095932" sldId="256"/>
        </pc:sldMkLst>
      </pc:sldChg>
      <pc:sldChg chg="modSp">
        <pc:chgData name="Michelle Natalia Picon Salinas" userId="S::mpicon@flar.net::2587e1e9-9f21-4b7b-b919-8ef356ce05c7" providerId="AD" clId="Web-{DF9ED555-581C-CA61-53BF-E968C0CCB8F4}" dt="2024-05-22T14:30:48.670" v="0" actId="1076"/>
        <pc:sldMkLst>
          <pc:docMk/>
          <pc:sldMk cId="429381599" sldId="309"/>
        </pc:sldMkLst>
      </pc:sldChg>
      <pc:sldChg chg="addSp modSp">
        <pc:chgData name="Michelle Natalia Picon Salinas" userId="S::mpicon@flar.net::2587e1e9-9f21-4b7b-b919-8ef356ce05c7" providerId="AD" clId="Web-{DF9ED555-581C-CA61-53BF-E968C0CCB8F4}" dt="2024-05-22T14:51:12.274" v="54" actId="1076"/>
        <pc:sldMkLst>
          <pc:docMk/>
          <pc:sldMk cId="897319653" sldId="335"/>
        </pc:sldMkLst>
      </pc:sldChg>
    </pc:docChg>
  </pc:docChgLst>
  <pc:docChgLst>
    <pc:chgData name="Michelle Natalia Picon Salinas" userId="S::mpicon@flar.net::2587e1e9-9f21-4b7b-b919-8ef356ce05c7" providerId="AD" clId="Web-{5E9F0D64-C9E9-AC93-5EE5-D7DFCF056DE4}"/>
    <pc:docChg chg="addSld delSld modSld sldOrd">
      <pc:chgData name="Michelle Natalia Picon Salinas" userId="S::mpicon@flar.net::2587e1e9-9f21-4b7b-b919-8ef356ce05c7" providerId="AD" clId="Web-{5E9F0D64-C9E9-AC93-5EE5-D7DFCF056DE4}" dt="2024-05-15T22:31:32.923" v="104" actId="1076"/>
      <pc:docMkLst>
        <pc:docMk/>
      </pc:docMkLst>
      <pc:sldChg chg="addSp delSp modSp">
        <pc:chgData name="Michelle Natalia Picon Salinas" userId="S::mpicon@flar.net::2587e1e9-9f21-4b7b-b919-8ef356ce05c7" providerId="AD" clId="Web-{5E9F0D64-C9E9-AC93-5EE5-D7DFCF056DE4}" dt="2024-05-15T22:13:33.679" v="51" actId="1076"/>
        <pc:sldMkLst>
          <pc:docMk/>
          <pc:sldMk cId="2681995209" sldId="276"/>
        </pc:sldMkLst>
      </pc:sldChg>
      <pc:sldChg chg="del">
        <pc:chgData name="Michelle Natalia Picon Salinas" userId="S::mpicon@flar.net::2587e1e9-9f21-4b7b-b919-8ef356ce05c7" providerId="AD" clId="Web-{5E9F0D64-C9E9-AC93-5EE5-D7DFCF056DE4}" dt="2024-05-15T22:13:40.647" v="54"/>
        <pc:sldMkLst>
          <pc:docMk/>
          <pc:sldMk cId="3590901552" sldId="315"/>
        </pc:sldMkLst>
      </pc:sldChg>
      <pc:sldChg chg="del">
        <pc:chgData name="Michelle Natalia Picon Salinas" userId="S::mpicon@flar.net::2587e1e9-9f21-4b7b-b919-8ef356ce05c7" providerId="AD" clId="Web-{5E9F0D64-C9E9-AC93-5EE5-D7DFCF056DE4}" dt="2024-05-15T22:13:40.647" v="53"/>
        <pc:sldMkLst>
          <pc:docMk/>
          <pc:sldMk cId="37802044" sldId="316"/>
        </pc:sldMkLst>
      </pc:sldChg>
      <pc:sldChg chg="addSp delSp modSp add replId delAnim">
        <pc:chgData name="Michelle Natalia Picon Salinas" userId="S::mpicon@flar.net::2587e1e9-9f21-4b7b-b919-8ef356ce05c7" providerId="AD" clId="Web-{5E9F0D64-C9E9-AC93-5EE5-D7DFCF056DE4}" dt="2024-05-15T14:38:50.472" v="20"/>
        <pc:sldMkLst>
          <pc:docMk/>
          <pc:sldMk cId="1971064876" sldId="318"/>
        </pc:sldMkLst>
      </pc:sldChg>
      <pc:sldChg chg="addSp modSp add replId">
        <pc:chgData name="Michelle Natalia Picon Salinas" userId="S::mpicon@flar.net::2587e1e9-9f21-4b7b-b919-8ef356ce05c7" providerId="AD" clId="Web-{5E9F0D64-C9E9-AC93-5EE5-D7DFCF056DE4}" dt="2024-05-15T14:40:51.941" v="39" actId="1076"/>
        <pc:sldMkLst>
          <pc:docMk/>
          <pc:sldMk cId="2508456648" sldId="319"/>
        </pc:sldMkLst>
      </pc:sldChg>
      <pc:sldChg chg="modSp add replId">
        <pc:chgData name="Michelle Natalia Picon Salinas" userId="S::mpicon@flar.net::2587e1e9-9f21-4b7b-b919-8ef356ce05c7" providerId="AD" clId="Web-{5E9F0D64-C9E9-AC93-5EE5-D7DFCF056DE4}" dt="2024-05-15T22:10:23.773" v="43" actId="20577"/>
        <pc:sldMkLst>
          <pc:docMk/>
          <pc:sldMk cId="1956329320" sldId="320"/>
        </pc:sldMkLst>
      </pc:sldChg>
      <pc:sldChg chg="addSp delSp modSp add replId">
        <pc:chgData name="Michelle Natalia Picon Salinas" userId="S::mpicon@flar.net::2587e1e9-9f21-4b7b-b919-8ef356ce05c7" providerId="AD" clId="Web-{5E9F0D64-C9E9-AC93-5EE5-D7DFCF056DE4}" dt="2024-05-15T22:14:16.975" v="63"/>
        <pc:sldMkLst>
          <pc:docMk/>
          <pc:sldMk cId="1644901601" sldId="321"/>
        </pc:sldMkLst>
      </pc:sldChg>
      <pc:sldChg chg="addSp delSp modSp add replId">
        <pc:chgData name="Michelle Natalia Picon Salinas" userId="S::mpicon@flar.net::2587e1e9-9f21-4b7b-b919-8ef356ce05c7" providerId="AD" clId="Web-{5E9F0D64-C9E9-AC93-5EE5-D7DFCF056DE4}" dt="2024-05-15T22:21:15.989" v="70"/>
        <pc:sldMkLst>
          <pc:docMk/>
          <pc:sldMk cId="108596920" sldId="322"/>
        </pc:sldMkLst>
      </pc:sldChg>
      <pc:sldChg chg="addSp delSp modSp add ord replId">
        <pc:chgData name="Michelle Natalia Picon Salinas" userId="S::mpicon@flar.net::2587e1e9-9f21-4b7b-b919-8ef356ce05c7" providerId="AD" clId="Web-{5E9F0D64-C9E9-AC93-5EE5-D7DFCF056DE4}" dt="2024-05-15T22:31:32.923" v="104" actId="1076"/>
        <pc:sldMkLst>
          <pc:docMk/>
          <pc:sldMk cId="44740836" sldId="323"/>
        </pc:sldMkLst>
      </pc:sldChg>
    </pc:docChg>
  </pc:docChgLst>
  <pc:docChgLst>
    <pc:chgData name="Antonio Candia" userId="c66fc691-4246-4d53-8ff0-36beadcd7abd" providerId="ADAL" clId="{F00A36CC-C50B-406D-8E15-DC0BCCBB0D79}"/>
    <pc:docChg chg="undo custSel addSld delSld modSld sldOrd">
      <pc:chgData name="Antonio Candia" userId="c66fc691-4246-4d53-8ff0-36beadcd7abd" providerId="ADAL" clId="{F00A36CC-C50B-406D-8E15-DC0BCCBB0D79}" dt="2024-05-22T04:31:49.865" v="706" actId="6549"/>
      <pc:docMkLst>
        <pc:docMk/>
      </pc:docMkLst>
      <pc:sldChg chg="modSp mod modNotesTx">
        <pc:chgData name="Antonio Candia" userId="c66fc691-4246-4d53-8ff0-36beadcd7abd" providerId="ADAL" clId="{F00A36CC-C50B-406D-8E15-DC0BCCBB0D79}" dt="2024-05-22T00:57:06.465" v="188"/>
        <pc:sldMkLst>
          <pc:docMk/>
          <pc:sldMk cId="2560095932" sldId="256"/>
        </pc:sldMkLst>
      </pc:sldChg>
      <pc:sldChg chg="del">
        <pc:chgData name="Antonio Candia" userId="c66fc691-4246-4d53-8ff0-36beadcd7abd" providerId="ADAL" clId="{F00A36CC-C50B-406D-8E15-DC0BCCBB0D79}" dt="2024-05-20T02:43:14.407" v="56" actId="47"/>
        <pc:sldMkLst>
          <pc:docMk/>
          <pc:sldMk cId="2102150215" sldId="263"/>
        </pc:sldMkLst>
      </pc:sldChg>
      <pc:sldChg chg="del">
        <pc:chgData name="Antonio Candia" userId="c66fc691-4246-4d53-8ff0-36beadcd7abd" providerId="ADAL" clId="{F00A36CC-C50B-406D-8E15-DC0BCCBB0D79}" dt="2024-05-20T02:43:23.346" v="57" actId="47"/>
        <pc:sldMkLst>
          <pc:docMk/>
          <pc:sldMk cId="3205688006" sldId="266"/>
        </pc:sldMkLst>
      </pc:sldChg>
      <pc:sldChg chg="addSp delSp modSp mod ord modShow modNotesTx">
        <pc:chgData name="Antonio Candia" userId="c66fc691-4246-4d53-8ff0-36beadcd7abd" providerId="ADAL" clId="{F00A36CC-C50B-406D-8E15-DC0BCCBB0D79}" dt="2024-05-22T03:18:06.747" v="696" actId="729"/>
        <pc:sldMkLst>
          <pc:docMk/>
          <pc:sldMk cId="4197011616" sldId="268"/>
        </pc:sldMkLst>
      </pc:sldChg>
      <pc:sldChg chg="del">
        <pc:chgData name="Antonio Candia" userId="c66fc691-4246-4d53-8ff0-36beadcd7abd" providerId="ADAL" clId="{F00A36CC-C50B-406D-8E15-DC0BCCBB0D79}" dt="2024-05-20T05:15:47.500" v="146" actId="2696"/>
        <pc:sldMkLst>
          <pc:docMk/>
          <pc:sldMk cId="1603740895" sldId="269"/>
        </pc:sldMkLst>
      </pc:sldChg>
      <pc:sldChg chg="del">
        <pc:chgData name="Antonio Candia" userId="c66fc691-4246-4d53-8ff0-36beadcd7abd" providerId="ADAL" clId="{F00A36CC-C50B-406D-8E15-DC0BCCBB0D79}" dt="2024-05-20T02:43:10.016" v="54" actId="47"/>
        <pc:sldMkLst>
          <pc:docMk/>
          <pc:sldMk cId="2245682830" sldId="274"/>
        </pc:sldMkLst>
      </pc:sldChg>
      <pc:sldChg chg="delSp modSp del mod ord">
        <pc:chgData name="Antonio Candia" userId="c66fc691-4246-4d53-8ff0-36beadcd7abd" providerId="ADAL" clId="{F00A36CC-C50B-406D-8E15-DC0BCCBB0D79}" dt="2024-05-20T04:14:53.098" v="141" actId="2696"/>
        <pc:sldMkLst>
          <pc:docMk/>
          <pc:sldMk cId="2681995209" sldId="276"/>
        </pc:sldMkLst>
      </pc:sldChg>
      <pc:sldChg chg="del">
        <pc:chgData name="Antonio Candia" userId="c66fc691-4246-4d53-8ff0-36beadcd7abd" providerId="ADAL" clId="{F00A36CC-C50B-406D-8E15-DC0BCCBB0D79}" dt="2024-05-20T05:15:52.228" v="147" actId="2696"/>
        <pc:sldMkLst>
          <pc:docMk/>
          <pc:sldMk cId="4173815956" sldId="277"/>
        </pc:sldMkLst>
      </pc:sldChg>
      <pc:sldChg chg="del">
        <pc:chgData name="Antonio Candia" userId="c66fc691-4246-4d53-8ff0-36beadcd7abd" providerId="ADAL" clId="{F00A36CC-C50B-406D-8E15-DC0BCCBB0D79}" dt="2024-05-20T02:46:00.205" v="60" actId="2696"/>
        <pc:sldMkLst>
          <pc:docMk/>
          <pc:sldMk cId="164406011" sldId="278"/>
        </pc:sldMkLst>
      </pc:sldChg>
      <pc:sldChg chg="delSp modSp mod modShow modNotesTx">
        <pc:chgData name="Antonio Candia" userId="c66fc691-4246-4d53-8ff0-36beadcd7abd" providerId="ADAL" clId="{F00A36CC-C50B-406D-8E15-DC0BCCBB0D79}" dt="2024-05-22T03:18:04.134" v="695" actId="729"/>
        <pc:sldMkLst>
          <pc:docMk/>
          <pc:sldMk cId="3945154211" sldId="291"/>
        </pc:sldMkLst>
      </pc:sldChg>
      <pc:sldChg chg="delSp modSp mod modShow modNotesTx">
        <pc:chgData name="Antonio Candia" userId="c66fc691-4246-4d53-8ff0-36beadcd7abd" providerId="ADAL" clId="{F00A36CC-C50B-406D-8E15-DC0BCCBB0D79}" dt="2024-05-22T03:17:56.039" v="694" actId="729"/>
        <pc:sldMkLst>
          <pc:docMk/>
          <pc:sldMk cId="429381599" sldId="309"/>
        </pc:sldMkLst>
      </pc:sldChg>
      <pc:sldChg chg="del">
        <pc:chgData name="Antonio Candia" userId="c66fc691-4246-4d53-8ff0-36beadcd7abd" providerId="ADAL" clId="{F00A36CC-C50B-406D-8E15-DC0BCCBB0D79}" dt="2024-05-20T02:38:39.249" v="0" actId="47"/>
        <pc:sldMkLst>
          <pc:docMk/>
          <pc:sldMk cId="4150801743" sldId="312"/>
        </pc:sldMkLst>
      </pc:sldChg>
      <pc:sldChg chg="del">
        <pc:chgData name="Antonio Candia" userId="c66fc691-4246-4d53-8ff0-36beadcd7abd" providerId="ADAL" clId="{F00A36CC-C50B-406D-8E15-DC0BCCBB0D79}" dt="2024-05-20T02:43:08.548" v="53" actId="47"/>
        <pc:sldMkLst>
          <pc:docMk/>
          <pc:sldMk cId="964044274" sldId="313"/>
        </pc:sldMkLst>
      </pc:sldChg>
      <pc:sldChg chg="del">
        <pc:chgData name="Antonio Candia" userId="c66fc691-4246-4d53-8ff0-36beadcd7abd" providerId="ADAL" clId="{F00A36CC-C50B-406D-8E15-DC0BCCBB0D79}" dt="2024-05-20T02:43:12.033" v="55" actId="47"/>
        <pc:sldMkLst>
          <pc:docMk/>
          <pc:sldMk cId="2265455275" sldId="314"/>
        </pc:sldMkLst>
      </pc:sldChg>
      <pc:sldChg chg="del">
        <pc:chgData name="Antonio Candia" userId="c66fc691-4246-4d53-8ff0-36beadcd7abd" providerId="ADAL" clId="{F00A36CC-C50B-406D-8E15-DC0BCCBB0D79}" dt="2024-05-20T05:15:55.043" v="148" actId="2696"/>
        <pc:sldMkLst>
          <pc:docMk/>
          <pc:sldMk cId="1235469331" sldId="317"/>
        </pc:sldMkLst>
      </pc:sldChg>
      <pc:sldChg chg="ord modNotesTx">
        <pc:chgData name="Antonio Candia" userId="c66fc691-4246-4d53-8ff0-36beadcd7abd" providerId="ADAL" clId="{F00A36CC-C50B-406D-8E15-DC0BCCBB0D79}" dt="2024-05-22T02:25:43.791" v="689"/>
        <pc:sldMkLst>
          <pc:docMk/>
          <pc:sldMk cId="1971064876" sldId="318"/>
        </pc:sldMkLst>
      </pc:sldChg>
      <pc:sldChg chg="ord modNotesTx">
        <pc:chgData name="Antonio Candia" userId="c66fc691-4246-4d53-8ff0-36beadcd7abd" providerId="ADAL" clId="{F00A36CC-C50B-406D-8E15-DC0BCCBB0D79}" dt="2024-05-22T02:14:15.553" v="662"/>
        <pc:sldMkLst>
          <pc:docMk/>
          <pc:sldMk cId="2508456648" sldId="319"/>
        </pc:sldMkLst>
      </pc:sldChg>
      <pc:sldChg chg="delSp modSp mod ord modShow modNotesTx">
        <pc:chgData name="Antonio Candia" userId="c66fc691-4246-4d53-8ff0-36beadcd7abd" providerId="ADAL" clId="{F00A36CC-C50B-406D-8E15-DC0BCCBB0D79}" dt="2024-05-22T03:18:09.602" v="697" actId="729"/>
        <pc:sldMkLst>
          <pc:docMk/>
          <pc:sldMk cId="1644901601" sldId="321"/>
        </pc:sldMkLst>
      </pc:sldChg>
      <pc:sldChg chg="delSp modSp mod ord modShow modNotesTx">
        <pc:chgData name="Antonio Candia" userId="c66fc691-4246-4d53-8ff0-36beadcd7abd" providerId="ADAL" clId="{F00A36CC-C50B-406D-8E15-DC0BCCBB0D79}" dt="2024-05-22T03:18:15.168" v="698" actId="729"/>
        <pc:sldMkLst>
          <pc:docMk/>
          <pc:sldMk cId="108596920" sldId="322"/>
        </pc:sldMkLst>
      </pc:sldChg>
      <pc:sldChg chg="del">
        <pc:chgData name="Antonio Candia" userId="c66fc691-4246-4d53-8ff0-36beadcd7abd" providerId="ADAL" clId="{F00A36CC-C50B-406D-8E15-DC0BCCBB0D79}" dt="2024-05-21T08:18:50.731" v="168" actId="2696"/>
        <pc:sldMkLst>
          <pc:docMk/>
          <pc:sldMk cId="44740836" sldId="323"/>
        </pc:sldMkLst>
      </pc:sldChg>
      <pc:sldChg chg="del">
        <pc:chgData name="Antonio Candia" userId="c66fc691-4246-4d53-8ff0-36beadcd7abd" providerId="ADAL" clId="{F00A36CC-C50B-406D-8E15-DC0BCCBB0D79}" dt="2024-05-21T08:18:54.171" v="169" actId="2696"/>
        <pc:sldMkLst>
          <pc:docMk/>
          <pc:sldMk cId="3033572054" sldId="324"/>
        </pc:sldMkLst>
      </pc:sldChg>
      <pc:sldChg chg="ord modNotesTx">
        <pc:chgData name="Antonio Candia" userId="c66fc691-4246-4d53-8ff0-36beadcd7abd" providerId="ADAL" clId="{F00A36CC-C50B-406D-8E15-DC0BCCBB0D79}" dt="2024-05-22T02:30:49.470" v="692" actId="6549"/>
        <pc:sldMkLst>
          <pc:docMk/>
          <pc:sldMk cId="1452058430" sldId="325"/>
        </pc:sldMkLst>
      </pc:sldChg>
      <pc:sldChg chg="ord modNotesTx">
        <pc:chgData name="Antonio Candia" userId="c66fc691-4246-4d53-8ff0-36beadcd7abd" providerId="ADAL" clId="{F00A36CC-C50B-406D-8E15-DC0BCCBB0D79}" dt="2024-05-22T02:25:53.245" v="691"/>
        <pc:sldMkLst>
          <pc:docMk/>
          <pc:sldMk cId="3786786223" sldId="326"/>
        </pc:sldMkLst>
      </pc:sldChg>
      <pc:sldChg chg="modSp mod ord modNotesTx">
        <pc:chgData name="Antonio Candia" userId="c66fc691-4246-4d53-8ff0-36beadcd7abd" providerId="ADAL" clId="{F00A36CC-C50B-406D-8E15-DC0BCCBB0D79}" dt="2024-05-22T01:47:52.488" v="655"/>
        <pc:sldMkLst>
          <pc:docMk/>
          <pc:sldMk cId="1987652120" sldId="328"/>
        </pc:sldMkLst>
      </pc:sldChg>
      <pc:sldChg chg="addSp delSp new mod ord modNotesTx">
        <pc:chgData name="Antonio Candia" userId="c66fc691-4246-4d53-8ff0-36beadcd7abd" providerId="ADAL" clId="{F00A36CC-C50B-406D-8E15-DC0BCCBB0D79}" dt="2024-05-22T02:25:32.628" v="688" actId="20577"/>
        <pc:sldMkLst>
          <pc:docMk/>
          <pc:sldMk cId="2698279422" sldId="329"/>
        </pc:sldMkLst>
      </pc:sldChg>
      <pc:sldChg chg="addSp delSp modSp new mod ord">
        <pc:chgData name="Antonio Candia" userId="c66fc691-4246-4d53-8ff0-36beadcd7abd" providerId="ADAL" clId="{F00A36CC-C50B-406D-8E15-DC0BCCBB0D79}" dt="2024-05-22T01:48:26.551" v="661"/>
        <pc:sldMkLst>
          <pc:docMk/>
          <pc:sldMk cId="400760167" sldId="330"/>
        </pc:sldMkLst>
      </pc:sldChg>
      <pc:sldChg chg="addSp delSp new mod">
        <pc:chgData name="Antonio Candia" userId="c66fc691-4246-4d53-8ff0-36beadcd7abd" providerId="ADAL" clId="{F00A36CC-C50B-406D-8E15-DC0BCCBB0D79}" dt="2024-05-21T06:02:04.558" v="167" actId="22"/>
        <pc:sldMkLst>
          <pc:docMk/>
          <pc:sldMk cId="216799127" sldId="331"/>
        </pc:sldMkLst>
      </pc:sldChg>
      <pc:sldChg chg="addSp delSp modSp new mod">
        <pc:chgData name="Antonio Candia" userId="c66fc691-4246-4d53-8ff0-36beadcd7abd" providerId="ADAL" clId="{F00A36CC-C50B-406D-8E15-DC0BCCBB0D79}" dt="2024-05-21T08:21:46.525" v="177" actId="1076"/>
        <pc:sldMkLst>
          <pc:docMk/>
          <pc:sldMk cId="1744174976" sldId="332"/>
        </pc:sldMkLst>
      </pc:sldChg>
      <pc:sldChg chg="modNotesTx">
        <pc:chgData name="Antonio Candia" userId="c66fc691-4246-4d53-8ff0-36beadcd7abd" providerId="ADAL" clId="{F00A36CC-C50B-406D-8E15-DC0BCCBB0D79}" dt="2024-05-22T04:04:59.545" v="699"/>
        <pc:sldMkLst>
          <pc:docMk/>
          <pc:sldMk cId="2556857128" sldId="334"/>
        </pc:sldMkLst>
      </pc:sldChg>
      <pc:sldChg chg="delSp new mod modNotesTx">
        <pc:chgData name="Antonio Candia" userId="c66fc691-4246-4d53-8ff0-36beadcd7abd" providerId="ADAL" clId="{F00A36CC-C50B-406D-8E15-DC0BCCBB0D79}" dt="2024-05-22T04:31:49.865" v="706" actId="6549"/>
        <pc:sldMkLst>
          <pc:docMk/>
          <pc:sldMk cId="897319653" sldId="335"/>
        </pc:sldMkLst>
      </pc:sldChg>
    </pc:docChg>
  </pc:docChgLst>
  <pc:docChgLst>
    <pc:chgData name="Michelle Natalia Picon Salinas" userId="S::mpicon@flar.net::2587e1e9-9f21-4b7b-b919-8ef356ce05c7" providerId="AD" clId="Web-{7EDAC558-D684-330F-14EF-B729B7C4C71B}"/>
    <pc:docChg chg="addSld delSld modSld sldOrd">
      <pc:chgData name="Michelle Natalia Picon Salinas" userId="S::mpicon@flar.net::2587e1e9-9f21-4b7b-b919-8ef356ce05c7" providerId="AD" clId="Web-{7EDAC558-D684-330F-14EF-B729B7C4C71B}" dt="2024-05-20T17:38:11.508" v="84" actId="1076"/>
      <pc:docMkLst>
        <pc:docMk/>
      </pc:docMkLst>
      <pc:sldChg chg="modSp">
        <pc:chgData name="Michelle Natalia Picon Salinas" userId="S::mpicon@flar.net::2587e1e9-9f21-4b7b-b919-8ef356ce05c7" providerId="AD" clId="Web-{7EDAC558-D684-330F-14EF-B729B7C4C71B}" dt="2024-05-20T16:46:44.836" v="19"/>
        <pc:sldMkLst>
          <pc:docMk/>
          <pc:sldMk cId="2560095932" sldId="256"/>
        </pc:sldMkLst>
      </pc:sldChg>
      <pc:sldChg chg="delSp modSp">
        <pc:chgData name="Michelle Natalia Picon Salinas" userId="S::mpicon@flar.net::2587e1e9-9f21-4b7b-b919-8ef356ce05c7" providerId="AD" clId="Web-{7EDAC558-D684-330F-14EF-B729B7C4C71B}" dt="2024-05-20T17:09:49.675" v="45"/>
        <pc:sldMkLst>
          <pc:docMk/>
          <pc:sldMk cId="3945154211" sldId="291"/>
        </pc:sldMkLst>
      </pc:sldChg>
      <pc:sldChg chg="addSp delSp modSp">
        <pc:chgData name="Michelle Natalia Picon Salinas" userId="S::mpicon@flar.net::2587e1e9-9f21-4b7b-b919-8ef356ce05c7" providerId="AD" clId="Web-{7EDAC558-D684-330F-14EF-B729B7C4C71B}" dt="2024-05-20T17:09:59.472" v="47"/>
        <pc:sldMkLst>
          <pc:docMk/>
          <pc:sldMk cId="429381599" sldId="309"/>
        </pc:sldMkLst>
      </pc:sldChg>
      <pc:sldChg chg="modSp">
        <pc:chgData name="Michelle Natalia Picon Salinas" userId="S::mpicon@flar.net::2587e1e9-9f21-4b7b-b919-8ef356ce05c7" providerId="AD" clId="Web-{7EDAC558-D684-330F-14EF-B729B7C4C71B}" dt="2024-05-20T17:02:36.422" v="37" actId="20577"/>
        <pc:sldMkLst>
          <pc:docMk/>
          <pc:sldMk cId="2508456648" sldId="319"/>
        </pc:sldMkLst>
      </pc:sldChg>
      <pc:sldChg chg="modSp">
        <pc:chgData name="Michelle Natalia Picon Salinas" userId="S::mpicon@flar.net::2587e1e9-9f21-4b7b-b919-8ef356ce05c7" providerId="AD" clId="Web-{7EDAC558-D684-330F-14EF-B729B7C4C71B}" dt="2024-05-20T15:23:15.971" v="17"/>
        <pc:sldMkLst>
          <pc:docMk/>
          <pc:sldMk cId="1644901601" sldId="321"/>
        </pc:sldMkLst>
      </pc:sldChg>
      <pc:sldChg chg="modSp">
        <pc:chgData name="Michelle Natalia Picon Salinas" userId="S::mpicon@flar.net::2587e1e9-9f21-4b7b-b919-8ef356ce05c7" providerId="AD" clId="Web-{7EDAC558-D684-330F-14EF-B729B7C4C71B}" dt="2024-05-20T15:23:26.565" v="18"/>
        <pc:sldMkLst>
          <pc:docMk/>
          <pc:sldMk cId="108596920" sldId="322"/>
        </pc:sldMkLst>
      </pc:sldChg>
      <pc:sldChg chg="modSp">
        <pc:chgData name="Michelle Natalia Picon Salinas" userId="S::mpicon@flar.net::2587e1e9-9f21-4b7b-b919-8ef356ce05c7" providerId="AD" clId="Web-{7EDAC558-D684-330F-14EF-B729B7C4C71B}" dt="2024-05-20T17:03:09.422" v="38" actId="20577"/>
        <pc:sldMkLst>
          <pc:docMk/>
          <pc:sldMk cId="3786786223" sldId="326"/>
        </pc:sldMkLst>
      </pc:sldChg>
      <pc:sldChg chg="addSp modSp new del ord">
        <pc:chgData name="Michelle Natalia Picon Salinas" userId="S::mpicon@flar.net::2587e1e9-9f21-4b7b-b919-8ef356ce05c7" providerId="AD" clId="Web-{7EDAC558-D684-330F-14EF-B729B7C4C71B}" dt="2024-05-20T17:29:23.473" v="50"/>
        <pc:sldMkLst>
          <pc:docMk/>
          <pc:sldMk cId="873395761" sldId="327"/>
        </pc:sldMkLst>
      </pc:sldChg>
      <pc:sldChg chg="addSp delSp modSp add replId">
        <pc:chgData name="Michelle Natalia Picon Salinas" userId="S::mpicon@flar.net::2587e1e9-9f21-4b7b-b919-8ef356ce05c7" providerId="AD" clId="Web-{7EDAC558-D684-330F-14EF-B729B7C4C71B}" dt="2024-05-20T17:38:11.508" v="84" actId="1076"/>
        <pc:sldMkLst>
          <pc:docMk/>
          <pc:sldMk cId="1987652120" sldId="328"/>
        </pc:sldMkLst>
      </pc:sldChg>
    </pc:docChg>
  </pc:docChgLst>
  <pc:docChgLst>
    <pc:chgData name="Antonio Candia Torres" userId="c66fc691-4246-4d53-8ff0-36beadcd7abd" providerId="ADAL" clId="{25B80272-277B-44BB-A0FE-B105B9D293FE}"/>
    <pc:docChg chg="undo custSel addSld delSld modSld sldOrd">
      <pc:chgData name="Antonio Candia Torres" userId="c66fc691-4246-4d53-8ff0-36beadcd7abd" providerId="ADAL" clId="{25B80272-277B-44BB-A0FE-B105B9D293FE}" dt="2025-03-02T03:35:09.414" v="119" actId="22"/>
      <pc:docMkLst>
        <pc:docMk/>
      </pc:docMkLst>
      <pc:sldChg chg="addSp delSp modSp mod ord">
        <pc:chgData name="Antonio Candia Torres" userId="c66fc691-4246-4d53-8ff0-36beadcd7abd" providerId="ADAL" clId="{25B80272-277B-44BB-A0FE-B105B9D293FE}" dt="2025-03-02T03:16:39.024" v="82"/>
        <pc:sldMkLst>
          <pc:docMk/>
          <pc:sldMk cId="2560095932" sldId="256"/>
        </pc:sldMkLst>
        <pc:spChg chg="mod">
          <ac:chgData name="Antonio Candia Torres" userId="c66fc691-4246-4d53-8ff0-36beadcd7abd" providerId="ADAL" clId="{25B80272-277B-44BB-A0FE-B105B9D293FE}" dt="2025-03-02T02:52:38.294" v="61" actId="1076"/>
          <ac:spMkLst>
            <pc:docMk/>
            <pc:sldMk cId="2560095932" sldId="256"/>
            <ac:spMk id="12" creationId="{96C84AC7-4969-8F02-9E74-3F14CFFD11D7}"/>
          </ac:spMkLst>
        </pc:spChg>
        <pc:spChg chg="del">
          <ac:chgData name="Antonio Candia Torres" userId="c66fc691-4246-4d53-8ff0-36beadcd7abd" providerId="ADAL" clId="{25B80272-277B-44BB-A0FE-B105B9D293FE}" dt="2025-03-02T02:52:22.679" v="23" actId="478"/>
          <ac:spMkLst>
            <pc:docMk/>
            <pc:sldMk cId="2560095932" sldId="256"/>
            <ac:spMk id="13" creationId="{4181DA23-00DF-3053-7623-7E152713C390}"/>
          </ac:spMkLst>
        </pc:spChg>
        <pc:picChg chg="add mod">
          <ac:chgData name="Antonio Candia Torres" userId="c66fc691-4246-4d53-8ff0-36beadcd7abd" providerId="ADAL" clId="{25B80272-277B-44BB-A0FE-B105B9D293FE}" dt="2025-03-02T02:53:09.097" v="67" actId="1076"/>
          <ac:picMkLst>
            <pc:docMk/>
            <pc:sldMk cId="2560095932" sldId="256"/>
            <ac:picMk id="3" creationId="{D16DBB50-D3E2-03F2-AC79-C9E965278187}"/>
          </ac:picMkLst>
        </pc:picChg>
        <pc:cxnChg chg="del">
          <ac:chgData name="Antonio Candia Torres" userId="c66fc691-4246-4d53-8ff0-36beadcd7abd" providerId="ADAL" clId="{25B80272-277B-44BB-A0FE-B105B9D293FE}" dt="2025-03-02T02:52:40.364" v="62" actId="478"/>
          <ac:cxnSpMkLst>
            <pc:docMk/>
            <pc:sldMk cId="2560095932" sldId="256"/>
            <ac:cxnSpMk id="14" creationId="{CC4C5C73-B906-6532-A410-AAEEBB0C5E2C}"/>
          </ac:cxnSpMkLst>
        </pc:cxnChg>
      </pc:sldChg>
      <pc:sldChg chg="del">
        <pc:chgData name="Antonio Candia Torres" userId="c66fc691-4246-4d53-8ff0-36beadcd7abd" providerId="ADAL" clId="{25B80272-277B-44BB-A0FE-B105B9D293FE}" dt="2025-03-02T03:27:35.860" v="103" actId="47"/>
        <pc:sldMkLst>
          <pc:docMk/>
          <pc:sldMk cId="3967098277" sldId="257"/>
        </pc:sldMkLst>
      </pc:sldChg>
      <pc:sldChg chg="del">
        <pc:chgData name="Antonio Candia Torres" userId="c66fc691-4246-4d53-8ff0-36beadcd7abd" providerId="ADAL" clId="{25B80272-277B-44BB-A0FE-B105B9D293FE}" dt="2025-03-02T02:48:55.422" v="12" actId="47"/>
        <pc:sldMkLst>
          <pc:docMk/>
          <pc:sldMk cId="9779039" sldId="258"/>
        </pc:sldMkLst>
      </pc:sldChg>
      <pc:sldChg chg="del">
        <pc:chgData name="Antonio Candia Torres" userId="c66fc691-4246-4d53-8ff0-36beadcd7abd" providerId="ADAL" clId="{25B80272-277B-44BB-A0FE-B105B9D293FE}" dt="2025-03-02T02:49:14.298" v="18" actId="47"/>
        <pc:sldMkLst>
          <pc:docMk/>
          <pc:sldMk cId="4197011616" sldId="268"/>
        </pc:sldMkLst>
      </pc:sldChg>
      <pc:sldChg chg="del">
        <pc:chgData name="Antonio Candia Torres" userId="c66fc691-4246-4d53-8ff0-36beadcd7abd" providerId="ADAL" clId="{25B80272-277B-44BB-A0FE-B105B9D293FE}" dt="2025-03-02T02:48:19.917" v="1" actId="47"/>
        <pc:sldMkLst>
          <pc:docMk/>
          <pc:sldMk cId="3945154211" sldId="291"/>
        </pc:sldMkLst>
      </pc:sldChg>
      <pc:sldChg chg="del">
        <pc:chgData name="Antonio Candia Torres" userId="c66fc691-4246-4d53-8ff0-36beadcd7abd" providerId="ADAL" clId="{25B80272-277B-44BB-A0FE-B105B9D293FE}" dt="2025-03-02T02:48:22.165" v="2" actId="47"/>
        <pc:sldMkLst>
          <pc:docMk/>
          <pc:sldMk cId="3105435788" sldId="292"/>
        </pc:sldMkLst>
      </pc:sldChg>
      <pc:sldChg chg="del">
        <pc:chgData name="Antonio Candia Torres" userId="c66fc691-4246-4d53-8ff0-36beadcd7abd" providerId="ADAL" clId="{25B80272-277B-44BB-A0FE-B105B9D293FE}" dt="2025-03-02T02:48:18.200" v="0" actId="47"/>
        <pc:sldMkLst>
          <pc:docMk/>
          <pc:sldMk cId="429381599" sldId="309"/>
        </pc:sldMkLst>
      </pc:sldChg>
      <pc:sldChg chg="del">
        <pc:chgData name="Antonio Candia Torres" userId="c66fc691-4246-4d53-8ff0-36beadcd7abd" providerId="ADAL" clId="{25B80272-277B-44BB-A0FE-B105B9D293FE}" dt="2025-03-02T02:49:16.315" v="19" actId="47"/>
        <pc:sldMkLst>
          <pc:docMk/>
          <pc:sldMk cId="1644901601" sldId="321"/>
        </pc:sldMkLst>
      </pc:sldChg>
      <pc:sldChg chg="del">
        <pc:chgData name="Antonio Candia Torres" userId="c66fc691-4246-4d53-8ff0-36beadcd7abd" providerId="ADAL" clId="{25B80272-277B-44BB-A0FE-B105B9D293FE}" dt="2025-03-02T02:49:16.984" v="20" actId="47"/>
        <pc:sldMkLst>
          <pc:docMk/>
          <pc:sldMk cId="108596920" sldId="322"/>
        </pc:sldMkLst>
      </pc:sldChg>
      <pc:sldChg chg="del">
        <pc:chgData name="Antonio Candia Torres" userId="c66fc691-4246-4d53-8ff0-36beadcd7abd" providerId="ADAL" clId="{25B80272-277B-44BB-A0FE-B105B9D293FE}" dt="2025-03-02T02:48:53.395" v="10" actId="47"/>
        <pc:sldMkLst>
          <pc:docMk/>
          <pc:sldMk cId="2698279422" sldId="329"/>
        </pc:sldMkLst>
      </pc:sldChg>
      <pc:sldChg chg="del">
        <pc:chgData name="Antonio Candia Torres" userId="c66fc691-4246-4d53-8ff0-36beadcd7abd" providerId="ADAL" clId="{25B80272-277B-44BB-A0FE-B105B9D293FE}" dt="2025-03-02T02:48:54.231" v="11" actId="47"/>
        <pc:sldMkLst>
          <pc:docMk/>
          <pc:sldMk cId="400760167" sldId="330"/>
        </pc:sldMkLst>
      </pc:sldChg>
      <pc:sldChg chg="addSp mod">
        <pc:chgData name="Antonio Candia Torres" userId="c66fc691-4246-4d53-8ff0-36beadcd7abd" providerId="ADAL" clId="{25B80272-277B-44BB-A0FE-B105B9D293FE}" dt="2025-03-02T02:57:49.023" v="80" actId="22"/>
        <pc:sldMkLst>
          <pc:docMk/>
          <pc:sldMk cId="2556857128" sldId="334"/>
        </pc:sldMkLst>
        <pc:picChg chg="add">
          <ac:chgData name="Antonio Candia Torres" userId="c66fc691-4246-4d53-8ff0-36beadcd7abd" providerId="ADAL" clId="{25B80272-277B-44BB-A0FE-B105B9D293FE}" dt="2025-03-02T02:57:49.023" v="80" actId="22"/>
          <ac:picMkLst>
            <pc:docMk/>
            <pc:sldMk cId="2556857128" sldId="334"/>
            <ac:picMk id="3" creationId="{DC79FA70-87C9-156C-49AF-357AF7119459}"/>
          </ac:picMkLst>
        </pc:picChg>
      </pc:sldChg>
      <pc:sldChg chg="del">
        <pc:chgData name="Antonio Candia Torres" userId="c66fc691-4246-4d53-8ff0-36beadcd7abd" providerId="ADAL" clId="{25B80272-277B-44BB-A0FE-B105B9D293FE}" dt="2025-03-02T02:48:51.800" v="9" actId="47"/>
        <pc:sldMkLst>
          <pc:docMk/>
          <pc:sldMk cId="897319653" sldId="335"/>
        </pc:sldMkLst>
      </pc:sldChg>
      <pc:sldChg chg="del">
        <pc:chgData name="Antonio Candia Torres" userId="c66fc691-4246-4d53-8ff0-36beadcd7abd" providerId="ADAL" clId="{25B80272-277B-44BB-A0FE-B105B9D293FE}" dt="2025-03-02T02:48:56.602" v="13" actId="47"/>
        <pc:sldMkLst>
          <pc:docMk/>
          <pc:sldMk cId="4030657118" sldId="376"/>
        </pc:sldMkLst>
      </pc:sldChg>
      <pc:sldChg chg="del">
        <pc:chgData name="Antonio Candia Torres" userId="c66fc691-4246-4d53-8ff0-36beadcd7abd" providerId="ADAL" clId="{25B80272-277B-44BB-A0FE-B105B9D293FE}" dt="2025-03-02T02:49:09.585" v="15" actId="47"/>
        <pc:sldMkLst>
          <pc:docMk/>
          <pc:sldMk cId="1469761906" sldId="403"/>
        </pc:sldMkLst>
      </pc:sldChg>
      <pc:sldChg chg="del">
        <pc:chgData name="Antonio Candia Torres" userId="c66fc691-4246-4d53-8ff0-36beadcd7abd" providerId="ADAL" clId="{25B80272-277B-44BB-A0FE-B105B9D293FE}" dt="2025-03-02T02:49:13.518" v="17" actId="47"/>
        <pc:sldMkLst>
          <pc:docMk/>
          <pc:sldMk cId="3345220681" sldId="419"/>
        </pc:sldMkLst>
      </pc:sldChg>
      <pc:sldChg chg="del">
        <pc:chgData name="Antonio Candia Torres" userId="c66fc691-4246-4d53-8ff0-36beadcd7abd" providerId="ADAL" clId="{25B80272-277B-44BB-A0FE-B105B9D293FE}" dt="2025-03-02T02:49:11.421" v="16" actId="47"/>
        <pc:sldMkLst>
          <pc:docMk/>
          <pc:sldMk cId="3311754043" sldId="441"/>
        </pc:sldMkLst>
      </pc:sldChg>
      <pc:sldChg chg="del">
        <pc:chgData name="Antonio Candia Torres" userId="c66fc691-4246-4d53-8ff0-36beadcd7abd" providerId="ADAL" clId="{25B80272-277B-44BB-A0FE-B105B9D293FE}" dt="2025-03-02T02:54:14.825" v="69" actId="2696"/>
        <pc:sldMkLst>
          <pc:docMk/>
          <pc:sldMk cId="3521684747" sldId="858"/>
        </pc:sldMkLst>
      </pc:sldChg>
      <pc:sldChg chg="del ord">
        <pc:chgData name="Antonio Candia Torres" userId="c66fc691-4246-4d53-8ff0-36beadcd7abd" providerId="ADAL" clId="{25B80272-277B-44BB-A0FE-B105B9D293FE}" dt="2025-03-02T03:27:34.667" v="101" actId="47"/>
        <pc:sldMkLst>
          <pc:docMk/>
          <pc:sldMk cId="21080014" sldId="861"/>
        </pc:sldMkLst>
      </pc:sldChg>
      <pc:sldChg chg="del ord">
        <pc:chgData name="Antonio Candia Torres" userId="c66fc691-4246-4d53-8ff0-36beadcd7abd" providerId="ADAL" clId="{25B80272-277B-44BB-A0FE-B105B9D293FE}" dt="2025-03-02T03:27:37.895" v="107" actId="47"/>
        <pc:sldMkLst>
          <pc:docMk/>
          <pc:sldMk cId="3609237450" sldId="862"/>
        </pc:sldMkLst>
      </pc:sldChg>
      <pc:sldChg chg="del ord">
        <pc:chgData name="Antonio Candia Torres" userId="c66fc691-4246-4d53-8ff0-36beadcd7abd" providerId="ADAL" clId="{25B80272-277B-44BB-A0FE-B105B9D293FE}" dt="2025-03-02T03:27:35.187" v="102" actId="47"/>
        <pc:sldMkLst>
          <pc:docMk/>
          <pc:sldMk cId="3587948779" sldId="868"/>
        </pc:sldMkLst>
      </pc:sldChg>
      <pc:sldChg chg="del">
        <pc:chgData name="Antonio Candia Torres" userId="c66fc691-4246-4d53-8ff0-36beadcd7abd" providerId="ADAL" clId="{25B80272-277B-44BB-A0FE-B105B9D293FE}" dt="2025-03-02T03:27:37.445" v="106" actId="47"/>
        <pc:sldMkLst>
          <pc:docMk/>
          <pc:sldMk cId="1766092264" sldId="869"/>
        </pc:sldMkLst>
      </pc:sldChg>
      <pc:sldChg chg="del">
        <pc:chgData name="Antonio Candia Torres" userId="c66fc691-4246-4d53-8ff0-36beadcd7abd" providerId="ADAL" clId="{25B80272-277B-44BB-A0FE-B105B9D293FE}" dt="2025-03-02T03:27:39.910" v="111" actId="47"/>
        <pc:sldMkLst>
          <pc:docMk/>
          <pc:sldMk cId="4094612263" sldId="870"/>
        </pc:sldMkLst>
      </pc:sldChg>
      <pc:sldChg chg="addSp delSp del mod">
        <pc:chgData name="Antonio Candia Torres" userId="c66fc691-4246-4d53-8ff0-36beadcd7abd" providerId="ADAL" clId="{25B80272-277B-44BB-A0FE-B105B9D293FE}" dt="2025-03-02T03:27:38.373" v="108" actId="47"/>
        <pc:sldMkLst>
          <pc:docMk/>
          <pc:sldMk cId="1626729170" sldId="871"/>
        </pc:sldMkLst>
        <pc:picChg chg="add del">
          <ac:chgData name="Antonio Candia Torres" userId="c66fc691-4246-4d53-8ff0-36beadcd7abd" providerId="ADAL" clId="{25B80272-277B-44BB-A0FE-B105B9D293FE}" dt="2025-03-02T03:18:58.996" v="86" actId="22"/>
          <ac:picMkLst>
            <pc:docMk/>
            <pc:sldMk cId="1626729170" sldId="871"/>
            <ac:picMk id="3" creationId="{9A8C2FEA-46C4-8D54-99CE-3FE36979C7DE}"/>
          </ac:picMkLst>
        </pc:picChg>
      </pc:sldChg>
      <pc:sldChg chg="del">
        <pc:chgData name="Antonio Candia Torres" userId="c66fc691-4246-4d53-8ff0-36beadcd7abd" providerId="ADAL" clId="{25B80272-277B-44BB-A0FE-B105B9D293FE}" dt="2025-03-02T03:27:36.986" v="105" actId="47"/>
        <pc:sldMkLst>
          <pc:docMk/>
          <pc:sldMk cId="3570995238" sldId="872"/>
        </pc:sldMkLst>
      </pc:sldChg>
      <pc:sldChg chg="del">
        <pc:chgData name="Antonio Candia Torres" userId="c66fc691-4246-4d53-8ff0-36beadcd7abd" providerId="ADAL" clId="{25B80272-277B-44BB-A0FE-B105B9D293FE}" dt="2025-03-02T03:27:39.438" v="110" actId="47"/>
        <pc:sldMkLst>
          <pc:docMk/>
          <pc:sldMk cId="1030697610" sldId="873"/>
        </pc:sldMkLst>
      </pc:sldChg>
      <pc:sldChg chg="del">
        <pc:chgData name="Antonio Candia Torres" userId="c66fc691-4246-4d53-8ff0-36beadcd7abd" providerId="ADAL" clId="{25B80272-277B-44BB-A0FE-B105B9D293FE}" dt="2025-03-02T03:27:40.385" v="112" actId="47"/>
        <pc:sldMkLst>
          <pc:docMk/>
          <pc:sldMk cId="1586860863" sldId="874"/>
        </pc:sldMkLst>
      </pc:sldChg>
      <pc:sldChg chg="del">
        <pc:chgData name="Antonio Candia Torres" userId="c66fc691-4246-4d53-8ff0-36beadcd7abd" providerId="ADAL" clId="{25B80272-277B-44BB-A0FE-B105B9D293FE}" dt="2025-03-02T03:27:40.968" v="113" actId="47"/>
        <pc:sldMkLst>
          <pc:docMk/>
          <pc:sldMk cId="2956946124" sldId="875"/>
        </pc:sldMkLst>
      </pc:sldChg>
      <pc:sldChg chg="addSp delSp new del mod">
        <pc:chgData name="Antonio Candia Torres" userId="c66fc691-4246-4d53-8ff0-36beadcd7abd" providerId="ADAL" clId="{25B80272-277B-44BB-A0FE-B105B9D293FE}" dt="2025-03-02T03:27:36.460" v="104" actId="47"/>
        <pc:sldMkLst>
          <pc:docMk/>
          <pc:sldMk cId="332613598" sldId="876"/>
        </pc:sldMkLst>
        <pc:spChg chg="del">
          <ac:chgData name="Antonio Candia Torres" userId="c66fc691-4246-4d53-8ff0-36beadcd7abd" providerId="ADAL" clId="{25B80272-277B-44BB-A0FE-B105B9D293FE}" dt="2025-03-02T02:54:50.119" v="74" actId="478"/>
          <ac:spMkLst>
            <pc:docMk/>
            <pc:sldMk cId="332613598" sldId="876"/>
            <ac:spMk id="3" creationId="{A2FF6039-4368-AA65-5DB1-C46DCDB8018E}"/>
          </ac:spMkLst>
        </pc:spChg>
        <pc:picChg chg="add">
          <ac:chgData name="Antonio Candia Torres" userId="c66fc691-4246-4d53-8ff0-36beadcd7abd" providerId="ADAL" clId="{25B80272-277B-44BB-A0FE-B105B9D293FE}" dt="2025-03-02T02:54:52.922" v="75" actId="22"/>
          <ac:picMkLst>
            <pc:docMk/>
            <pc:sldMk cId="332613598" sldId="876"/>
            <ac:picMk id="5" creationId="{76BF7C2F-0430-8C8F-8CD0-6C4746B82F0D}"/>
          </ac:picMkLst>
        </pc:picChg>
      </pc:sldChg>
      <pc:sldChg chg="del">
        <pc:chgData name="Antonio Candia Torres" userId="c66fc691-4246-4d53-8ff0-36beadcd7abd" providerId="ADAL" clId="{25B80272-277B-44BB-A0FE-B105B9D293FE}" dt="2025-03-02T02:48:44.648" v="3" actId="47"/>
        <pc:sldMkLst>
          <pc:docMk/>
          <pc:sldMk cId="1755401137" sldId="876"/>
        </pc:sldMkLst>
      </pc:sldChg>
      <pc:sldChg chg="addSp delSp new mod">
        <pc:chgData name="Antonio Candia Torres" userId="c66fc691-4246-4d53-8ff0-36beadcd7abd" providerId="ADAL" clId="{25B80272-277B-44BB-A0FE-B105B9D293FE}" dt="2025-03-02T02:56:42.136" v="79" actId="22"/>
        <pc:sldMkLst>
          <pc:docMk/>
          <pc:sldMk cId="169395868" sldId="877"/>
        </pc:sldMkLst>
        <pc:spChg chg="del">
          <ac:chgData name="Antonio Candia Torres" userId="c66fc691-4246-4d53-8ff0-36beadcd7abd" providerId="ADAL" clId="{25B80272-277B-44BB-A0FE-B105B9D293FE}" dt="2025-03-02T02:56:27.501" v="78" actId="478"/>
          <ac:spMkLst>
            <pc:docMk/>
            <pc:sldMk cId="169395868" sldId="877"/>
            <ac:spMk id="2" creationId="{81B9B785-FD38-AFA9-08EE-EBE17E564FBA}"/>
          </ac:spMkLst>
        </pc:spChg>
        <pc:spChg chg="del">
          <ac:chgData name="Antonio Candia Torres" userId="c66fc691-4246-4d53-8ff0-36beadcd7abd" providerId="ADAL" clId="{25B80272-277B-44BB-A0FE-B105B9D293FE}" dt="2025-03-02T02:56:25.815" v="77" actId="478"/>
          <ac:spMkLst>
            <pc:docMk/>
            <pc:sldMk cId="169395868" sldId="877"/>
            <ac:spMk id="3" creationId="{A11CD0E5-3257-124E-FBFD-6075BABF5B92}"/>
          </ac:spMkLst>
        </pc:spChg>
        <pc:picChg chg="add">
          <ac:chgData name="Antonio Candia Torres" userId="c66fc691-4246-4d53-8ff0-36beadcd7abd" providerId="ADAL" clId="{25B80272-277B-44BB-A0FE-B105B9D293FE}" dt="2025-03-02T02:56:42.136" v="79" actId="22"/>
          <ac:picMkLst>
            <pc:docMk/>
            <pc:sldMk cId="169395868" sldId="877"/>
            <ac:picMk id="5" creationId="{51819200-5CCB-E736-F1AD-3BCB83823557}"/>
          </ac:picMkLst>
        </pc:picChg>
      </pc:sldChg>
      <pc:sldChg chg="del">
        <pc:chgData name="Antonio Candia Torres" userId="c66fc691-4246-4d53-8ff0-36beadcd7abd" providerId="ADAL" clId="{25B80272-277B-44BB-A0FE-B105B9D293FE}" dt="2025-03-02T02:48:46.074" v="4" actId="47"/>
        <pc:sldMkLst>
          <pc:docMk/>
          <pc:sldMk cId="2063089882" sldId="877"/>
        </pc:sldMkLst>
      </pc:sldChg>
      <pc:sldChg chg="delSp modSp add del mod">
        <pc:chgData name="Antonio Candia Torres" userId="c66fc691-4246-4d53-8ff0-36beadcd7abd" providerId="ADAL" clId="{25B80272-277B-44BB-A0FE-B105B9D293FE}" dt="2025-03-02T03:27:34.108" v="100" actId="47"/>
        <pc:sldMkLst>
          <pc:docMk/>
          <pc:sldMk cId="3536739946" sldId="878"/>
        </pc:sldMkLst>
        <pc:spChg chg="mod">
          <ac:chgData name="Antonio Candia Torres" userId="c66fc691-4246-4d53-8ff0-36beadcd7abd" providerId="ADAL" clId="{25B80272-277B-44BB-A0FE-B105B9D293FE}" dt="2025-03-02T03:20:40.490" v="95"/>
          <ac:spMkLst>
            <pc:docMk/>
            <pc:sldMk cId="3536739946" sldId="878"/>
            <ac:spMk id="12" creationId="{962111E3-1256-DE72-EEB9-1D6F09F1A9C5}"/>
          </ac:spMkLst>
        </pc:spChg>
        <pc:picChg chg="del">
          <ac:chgData name="Antonio Candia Torres" userId="c66fc691-4246-4d53-8ff0-36beadcd7abd" providerId="ADAL" clId="{25B80272-277B-44BB-A0FE-B105B9D293FE}" dt="2025-03-02T03:17:03.927" v="84" actId="478"/>
          <ac:picMkLst>
            <pc:docMk/>
            <pc:sldMk cId="3536739946" sldId="878"/>
            <ac:picMk id="3" creationId="{8E57DE32-7BFB-3F11-C03B-01632B944A8E}"/>
          </ac:picMkLst>
        </pc:picChg>
      </pc:sldChg>
      <pc:sldChg chg="addSp delSp new del mod">
        <pc:chgData name="Antonio Candia Torres" userId="c66fc691-4246-4d53-8ff0-36beadcd7abd" providerId="ADAL" clId="{25B80272-277B-44BB-A0FE-B105B9D293FE}" dt="2025-03-02T03:27:38.957" v="109" actId="47"/>
        <pc:sldMkLst>
          <pc:docMk/>
          <pc:sldMk cId="813204816" sldId="879"/>
        </pc:sldMkLst>
        <pc:spChg chg="del">
          <ac:chgData name="Antonio Candia Torres" userId="c66fc691-4246-4d53-8ff0-36beadcd7abd" providerId="ADAL" clId="{25B80272-277B-44BB-A0FE-B105B9D293FE}" dt="2025-03-02T03:19:07.830" v="89" actId="478"/>
          <ac:spMkLst>
            <pc:docMk/>
            <pc:sldMk cId="813204816" sldId="879"/>
            <ac:spMk id="2" creationId="{D2896A19-CD55-32D5-C15B-AD550C759D14}"/>
          </ac:spMkLst>
        </pc:spChg>
        <pc:spChg chg="del">
          <ac:chgData name="Antonio Candia Torres" userId="c66fc691-4246-4d53-8ff0-36beadcd7abd" providerId="ADAL" clId="{25B80272-277B-44BB-A0FE-B105B9D293FE}" dt="2025-03-02T03:19:06.509" v="88" actId="478"/>
          <ac:spMkLst>
            <pc:docMk/>
            <pc:sldMk cId="813204816" sldId="879"/>
            <ac:spMk id="3" creationId="{B9EE8756-B2F1-3C21-7689-4899446805DF}"/>
          </ac:spMkLst>
        </pc:spChg>
        <pc:picChg chg="add">
          <ac:chgData name="Antonio Candia Torres" userId="c66fc691-4246-4d53-8ff0-36beadcd7abd" providerId="ADAL" clId="{25B80272-277B-44BB-A0FE-B105B9D293FE}" dt="2025-03-02T03:19:12.095" v="90" actId="22"/>
          <ac:picMkLst>
            <pc:docMk/>
            <pc:sldMk cId="813204816" sldId="879"/>
            <ac:picMk id="5" creationId="{0BEC3ABE-6173-70F1-565C-FA20F51B653B}"/>
          </ac:picMkLst>
        </pc:picChg>
      </pc:sldChg>
      <pc:sldChg chg="del">
        <pc:chgData name="Antonio Candia Torres" userId="c66fc691-4246-4d53-8ff0-36beadcd7abd" providerId="ADAL" clId="{25B80272-277B-44BB-A0FE-B105B9D293FE}" dt="2025-03-02T02:48:48.427" v="5" actId="47"/>
        <pc:sldMkLst>
          <pc:docMk/>
          <pc:sldMk cId="3945260215" sldId="879"/>
        </pc:sldMkLst>
      </pc:sldChg>
      <pc:sldChg chg="del">
        <pc:chgData name="Antonio Candia Torres" userId="c66fc691-4246-4d53-8ff0-36beadcd7abd" providerId="ADAL" clId="{25B80272-277B-44BB-A0FE-B105B9D293FE}" dt="2025-03-02T02:49:04.859" v="14" actId="47"/>
        <pc:sldMkLst>
          <pc:docMk/>
          <pc:sldMk cId="1031657959" sldId="880"/>
        </pc:sldMkLst>
      </pc:sldChg>
      <pc:sldChg chg="addSp delSp new del mod">
        <pc:chgData name="Antonio Candia Torres" userId="c66fc691-4246-4d53-8ff0-36beadcd7abd" providerId="ADAL" clId="{25B80272-277B-44BB-A0FE-B105B9D293FE}" dt="2025-03-02T03:27:43.383" v="114" actId="47"/>
        <pc:sldMkLst>
          <pc:docMk/>
          <pc:sldMk cId="1780535472" sldId="880"/>
        </pc:sldMkLst>
        <pc:spChg chg="del">
          <ac:chgData name="Antonio Candia Torres" userId="c66fc691-4246-4d53-8ff0-36beadcd7abd" providerId="ADAL" clId="{25B80272-277B-44BB-A0FE-B105B9D293FE}" dt="2025-03-02T03:19:41.820" v="93" actId="478"/>
          <ac:spMkLst>
            <pc:docMk/>
            <pc:sldMk cId="1780535472" sldId="880"/>
            <ac:spMk id="2" creationId="{BEC4309A-849E-6C93-D885-D301322AAE02}"/>
          </ac:spMkLst>
        </pc:spChg>
        <pc:spChg chg="del">
          <ac:chgData name="Antonio Candia Torres" userId="c66fc691-4246-4d53-8ff0-36beadcd7abd" providerId="ADAL" clId="{25B80272-277B-44BB-A0FE-B105B9D293FE}" dt="2025-03-02T03:19:40.920" v="92" actId="478"/>
          <ac:spMkLst>
            <pc:docMk/>
            <pc:sldMk cId="1780535472" sldId="880"/>
            <ac:spMk id="3" creationId="{EAAE5EAE-D06E-67D7-5BC7-39C802E818F5}"/>
          </ac:spMkLst>
        </pc:spChg>
        <pc:picChg chg="add">
          <ac:chgData name="Antonio Candia Torres" userId="c66fc691-4246-4d53-8ff0-36beadcd7abd" providerId="ADAL" clId="{25B80272-277B-44BB-A0FE-B105B9D293FE}" dt="2025-03-02T03:20:02.697" v="94" actId="22"/>
          <ac:picMkLst>
            <pc:docMk/>
            <pc:sldMk cId="1780535472" sldId="880"/>
            <ac:picMk id="5" creationId="{B9F0F9DE-67F6-3B7E-0DA3-4C5E41959288}"/>
          </ac:picMkLst>
        </pc:picChg>
      </pc:sldChg>
      <pc:sldChg chg="del">
        <pc:chgData name="Antonio Candia Torres" userId="c66fc691-4246-4d53-8ff0-36beadcd7abd" providerId="ADAL" clId="{25B80272-277B-44BB-A0FE-B105B9D293FE}" dt="2025-03-02T02:48:49.630" v="6" actId="47"/>
        <pc:sldMkLst>
          <pc:docMk/>
          <pc:sldMk cId="489390528" sldId="881"/>
        </pc:sldMkLst>
      </pc:sldChg>
      <pc:sldChg chg="addSp delSp new mod">
        <pc:chgData name="Antonio Candia Torres" userId="c66fc691-4246-4d53-8ff0-36beadcd7abd" providerId="ADAL" clId="{25B80272-277B-44BB-A0FE-B105B9D293FE}" dt="2025-03-02T03:23:55.773" v="99" actId="22"/>
        <pc:sldMkLst>
          <pc:docMk/>
          <pc:sldMk cId="1121142481" sldId="881"/>
        </pc:sldMkLst>
        <pc:spChg chg="del">
          <ac:chgData name="Antonio Candia Torres" userId="c66fc691-4246-4d53-8ff0-36beadcd7abd" providerId="ADAL" clId="{25B80272-277B-44BB-A0FE-B105B9D293FE}" dt="2025-03-02T03:23:54.347" v="98" actId="478"/>
          <ac:spMkLst>
            <pc:docMk/>
            <pc:sldMk cId="1121142481" sldId="881"/>
            <ac:spMk id="2" creationId="{B4944F75-410C-EF28-0171-4C690F2C2451}"/>
          </ac:spMkLst>
        </pc:spChg>
        <pc:spChg chg="del">
          <ac:chgData name="Antonio Candia Torres" userId="c66fc691-4246-4d53-8ff0-36beadcd7abd" providerId="ADAL" clId="{25B80272-277B-44BB-A0FE-B105B9D293FE}" dt="2025-03-02T03:23:53.102" v="97" actId="478"/>
          <ac:spMkLst>
            <pc:docMk/>
            <pc:sldMk cId="1121142481" sldId="881"/>
            <ac:spMk id="3" creationId="{FEE5B3FA-4F5E-6948-7986-223E17D25961}"/>
          </ac:spMkLst>
        </pc:spChg>
        <pc:picChg chg="add">
          <ac:chgData name="Antonio Candia Torres" userId="c66fc691-4246-4d53-8ff0-36beadcd7abd" providerId="ADAL" clId="{25B80272-277B-44BB-A0FE-B105B9D293FE}" dt="2025-03-02T03:23:55.773" v="99" actId="22"/>
          <ac:picMkLst>
            <pc:docMk/>
            <pc:sldMk cId="1121142481" sldId="881"/>
            <ac:picMk id="5" creationId="{476979B3-6358-B9E6-1A22-14B1298D730D}"/>
          </ac:picMkLst>
        </pc:picChg>
      </pc:sldChg>
      <pc:sldChg chg="del">
        <pc:chgData name="Antonio Candia Torres" userId="c66fc691-4246-4d53-8ff0-36beadcd7abd" providerId="ADAL" clId="{25B80272-277B-44BB-A0FE-B105B9D293FE}" dt="2025-03-02T02:48:50.274" v="7" actId="47"/>
        <pc:sldMkLst>
          <pc:docMk/>
          <pc:sldMk cId="492895687" sldId="882"/>
        </pc:sldMkLst>
      </pc:sldChg>
      <pc:sldChg chg="add">
        <pc:chgData name="Antonio Candia Torres" userId="c66fc691-4246-4d53-8ff0-36beadcd7abd" providerId="ADAL" clId="{25B80272-277B-44BB-A0FE-B105B9D293FE}" dt="2025-03-02T03:28:03.426" v="115"/>
        <pc:sldMkLst>
          <pc:docMk/>
          <pc:sldMk cId="3220331029" sldId="882"/>
        </pc:sldMkLst>
      </pc:sldChg>
      <pc:sldChg chg="del">
        <pc:chgData name="Antonio Candia Torres" userId="c66fc691-4246-4d53-8ff0-36beadcd7abd" providerId="ADAL" clId="{25B80272-277B-44BB-A0FE-B105B9D293FE}" dt="2025-03-02T02:48:50.943" v="8" actId="47"/>
        <pc:sldMkLst>
          <pc:docMk/>
          <pc:sldMk cId="633386636" sldId="883"/>
        </pc:sldMkLst>
      </pc:sldChg>
      <pc:sldChg chg="addSp delSp new mod">
        <pc:chgData name="Antonio Candia Torres" userId="c66fc691-4246-4d53-8ff0-36beadcd7abd" providerId="ADAL" clId="{25B80272-277B-44BB-A0FE-B105B9D293FE}" dt="2025-03-02T03:35:09.414" v="119" actId="22"/>
        <pc:sldMkLst>
          <pc:docMk/>
          <pc:sldMk cId="3305338674" sldId="883"/>
        </pc:sldMkLst>
        <pc:spChg chg="del">
          <ac:chgData name="Antonio Candia Torres" userId="c66fc691-4246-4d53-8ff0-36beadcd7abd" providerId="ADAL" clId="{25B80272-277B-44BB-A0FE-B105B9D293FE}" dt="2025-03-02T03:35:08.062" v="118" actId="478"/>
          <ac:spMkLst>
            <pc:docMk/>
            <pc:sldMk cId="3305338674" sldId="883"/>
            <ac:spMk id="2" creationId="{B01B1573-9CB8-B693-282A-EF24F7D330E4}"/>
          </ac:spMkLst>
        </pc:spChg>
        <pc:spChg chg="del">
          <ac:chgData name="Antonio Candia Torres" userId="c66fc691-4246-4d53-8ff0-36beadcd7abd" providerId="ADAL" clId="{25B80272-277B-44BB-A0FE-B105B9D293FE}" dt="2025-03-02T03:35:06.975" v="117" actId="478"/>
          <ac:spMkLst>
            <pc:docMk/>
            <pc:sldMk cId="3305338674" sldId="883"/>
            <ac:spMk id="3" creationId="{9788559B-29E0-37A7-5C20-023409FFAEFB}"/>
          </ac:spMkLst>
        </pc:spChg>
        <pc:picChg chg="add">
          <ac:chgData name="Antonio Candia Torres" userId="c66fc691-4246-4d53-8ff0-36beadcd7abd" providerId="ADAL" clId="{25B80272-277B-44BB-A0FE-B105B9D293FE}" dt="2025-03-02T03:35:09.414" v="119" actId="22"/>
          <ac:picMkLst>
            <pc:docMk/>
            <pc:sldMk cId="3305338674" sldId="883"/>
            <ac:picMk id="5" creationId="{067E9718-9273-5765-8569-D786DB8737AA}"/>
          </ac:picMkLst>
        </pc:picChg>
      </pc:sldChg>
      <pc:sldMasterChg chg="delSldLayout">
        <pc:chgData name="Antonio Candia Torres" userId="c66fc691-4246-4d53-8ff0-36beadcd7abd" providerId="ADAL" clId="{25B80272-277B-44BB-A0FE-B105B9D293FE}" dt="2025-03-02T02:49:13.518" v="17" actId="47"/>
        <pc:sldMasterMkLst>
          <pc:docMk/>
          <pc:sldMasterMk cId="209687427" sldId="2147483648"/>
        </pc:sldMasterMkLst>
        <pc:sldLayoutChg chg="del">
          <pc:chgData name="Antonio Candia Torres" userId="c66fc691-4246-4d53-8ff0-36beadcd7abd" providerId="ADAL" clId="{25B80272-277B-44BB-A0FE-B105B9D293FE}" dt="2025-03-02T02:49:13.518" v="17" actId="47"/>
          <pc:sldLayoutMkLst>
            <pc:docMk/>
            <pc:sldMasterMk cId="209687427" sldId="2147483648"/>
            <pc:sldLayoutMk cId="1858975842" sldId="2147483660"/>
          </pc:sldLayoutMkLst>
        </pc:sldLayoutChg>
      </pc:sldMasterChg>
    </pc:docChg>
  </pc:docChgLst>
  <pc:docChgLst>
    <pc:chgData name="Michelle Natalia Picon Salinas" userId="2587e1e9-9f21-4b7b-b919-8ef356ce05c7" providerId="ADAL" clId="{C8AEDC82-6844-4C10-BB6E-59663102A7A8}"/>
    <pc:docChg chg="undo custSel addSld delSld modSld">
      <pc:chgData name="Michelle Natalia Picon Salinas" userId="2587e1e9-9f21-4b7b-b919-8ef356ce05c7" providerId="ADAL" clId="{C8AEDC82-6844-4C10-BB6E-59663102A7A8}" dt="2024-05-17T20:49:38.138" v="46"/>
      <pc:docMkLst>
        <pc:docMk/>
      </pc:docMkLst>
      <pc:sldChg chg="addSp modSp mod">
        <pc:chgData name="Michelle Natalia Picon Salinas" userId="2587e1e9-9f21-4b7b-b919-8ef356ce05c7" providerId="ADAL" clId="{C8AEDC82-6844-4C10-BB6E-59663102A7A8}" dt="2024-05-17T20:44:44.113" v="15" actId="208"/>
        <pc:sldMkLst>
          <pc:docMk/>
          <pc:sldMk cId="2508456648" sldId="319"/>
        </pc:sldMkLst>
      </pc:sldChg>
      <pc:sldChg chg="addSp modSp del mod">
        <pc:chgData name="Michelle Natalia Picon Salinas" userId="2587e1e9-9f21-4b7b-b919-8ef356ce05c7" providerId="ADAL" clId="{C8AEDC82-6844-4C10-BB6E-59663102A7A8}" dt="2024-05-17T20:49:20.661" v="43" actId="47"/>
        <pc:sldMkLst>
          <pc:docMk/>
          <pc:sldMk cId="1956329320" sldId="320"/>
        </pc:sldMkLst>
      </pc:sldChg>
      <pc:sldChg chg="addSp delSp modSp mod">
        <pc:chgData name="Michelle Natalia Picon Salinas" userId="2587e1e9-9f21-4b7b-b919-8ef356ce05c7" providerId="ADAL" clId="{C8AEDC82-6844-4C10-BB6E-59663102A7A8}" dt="2024-05-17T20:30:59.555" v="10" actId="1076"/>
        <pc:sldMkLst>
          <pc:docMk/>
          <pc:sldMk cId="1452058430" sldId="325"/>
        </pc:sldMkLst>
      </pc:sldChg>
      <pc:sldChg chg="addSp delSp modSp add mod modAnim">
        <pc:chgData name="Michelle Natalia Picon Salinas" userId="2587e1e9-9f21-4b7b-b919-8ef356ce05c7" providerId="ADAL" clId="{C8AEDC82-6844-4C10-BB6E-59663102A7A8}" dt="2024-05-17T20:49:38.138" v="46"/>
        <pc:sldMkLst>
          <pc:docMk/>
          <pc:sldMk cId="3786786223" sldId="326"/>
        </pc:sldMkLst>
      </pc:sldChg>
    </pc:docChg>
  </pc:docChgLst>
  <pc:docChgLst>
    <pc:chgData name="Michelle Natalia Picon Salinas" userId="S::mpicon@flar.net::2587e1e9-9f21-4b7b-b919-8ef356ce05c7" providerId="AD" clId="Web-{2456B0B5-FAA9-72C6-78D6-5C144D4DEFE0}"/>
    <pc:docChg chg="delSld modSld modMainMaster">
      <pc:chgData name="Michelle Natalia Picon Salinas" userId="S::mpicon@flar.net::2587e1e9-9f21-4b7b-b919-8ef356ce05c7" providerId="AD" clId="Web-{2456B0B5-FAA9-72C6-78D6-5C144D4DEFE0}" dt="2024-05-17T21:48:44.014" v="183"/>
      <pc:docMkLst>
        <pc:docMk/>
      </pc:docMkLst>
      <pc:sldChg chg="delSp modSp mod setBg">
        <pc:chgData name="Michelle Natalia Picon Salinas" userId="S::mpicon@flar.net::2587e1e9-9f21-4b7b-b919-8ef356ce05c7" providerId="AD" clId="Web-{2456B0B5-FAA9-72C6-78D6-5C144D4DEFE0}" dt="2024-05-17T21:29:47.416" v="9"/>
        <pc:sldMkLst>
          <pc:docMk/>
          <pc:sldMk cId="2560095932" sldId="256"/>
        </pc:sldMkLst>
      </pc:sldChg>
      <pc:sldChg chg="del mod setBg">
        <pc:chgData name="Michelle Natalia Picon Salinas" userId="S::mpicon@flar.net::2587e1e9-9f21-4b7b-b919-8ef356ce05c7" providerId="AD" clId="Web-{2456B0B5-FAA9-72C6-78D6-5C144D4DEFE0}" dt="2024-05-17T21:30:42.418" v="21"/>
        <pc:sldMkLst>
          <pc:docMk/>
          <pc:sldMk cId="9779039" sldId="258"/>
        </pc:sldMkLst>
      </pc:sldChg>
      <pc:sldChg chg="delSp modSp mod">
        <pc:chgData name="Michelle Natalia Picon Salinas" userId="S::mpicon@flar.net::2587e1e9-9f21-4b7b-b919-8ef356ce05c7" providerId="AD" clId="Web-{2456B0B5-FAA9-72C6-78D6-5C144D4DEFE0}" dt="2024-05-17T21:46:17.212" v="140"/>
        <pc:sldMkLst>
          <pc:docMk/>
          <pc:sldMk cId="2102150215" sldId="263"/>
        </pc:sldMkLst>
      </pc:sldChg>
      <pc:sldChg chg="delSp modSp mod">
        <pc:chgData name="Michelle Natalia Picon Salinas" userId="S::mpicon@flar.net::2587e1e9-9f21-4b7b-b919-8ef356ce05c7" providerId="AD" clId="Web-{2456B0B5-FAA9-72C6-78D6-5C144D4DEFE0}" dt="2024-05-17T21:47:08.933" v="152"/>
        <pc:sldMkLst>
          <pc:docMk/>
          <pc:sldMk cId="3205688006" sldId="266"/>
        </pc:sldMkLst>
      </pc:sldChg>
      <pc:sldChg chg="delSp modSp mod">
        <pc:chgData name="Michelle Natalia Picon Salinas" userId="S::mpicon@flar.net::2587e1e9-9f21-4b7b-b919-8ef356ce05c7" providerId="AD" clId="Web-{2456B0B5-FAA9-72C6-78D6-5C144D4DEFE0}" dt="2024-05-17T21:47:17.496" v="154" actId="20577"/>
        <pc:sldMkLst>
          <pc:docMk/>
          <pc:sldMk cId="4197011616" sldId="268"/>
        </pc:sldMkLst>
      </pc:sldChg>
      <pc:sldChg chg="delSp modSp mod">
        <pc:chgData name="Michelle Natalia Picon Salinas" userId="S::mpicon@flar.net::2587e1e9-9f21-4b7b-b919-8ef356ce05c7" providerId="AD" clId="Web-{2456B0B5-FAA9-72C6-78D6-5C144D4DEFE0}" dt="2024-05-17T21:47:38.496" v="164"/>
        <pc:sldMkLst>
          <pc:docMk/>
          <pc:sldMk cId="1603740895" sldId="269"/>
        </pc:sldMkLst>
      </pc:sldChg>
      <pc:sldChg chg="addSp delSp modSp mod">
        <pc:chgData name="Michelle Natalia Picon Salinas" userId="S::mpicon@flar.net::2587e1e9-9f21-4b7b-b919-8ef356ce05c7" providerId="AD" clId="Web-{2456B0B5-FAA9-72C6-78D6-5C144D4DEFE0}" dt="2024-05-17T21:44:04.005" v="95"/>
        <pc:sldMkLst>
          <pc:docMk/>
          <pc:sldMk cId="2245682830" sldId="274"/>
        </pc:sldMkLst>
      </pc:sldChg>
      <pc:sldChg chg="del mod">
        <pc:chgData name="Michelle Natalia Picon Salinas" userId="S::mpicon@flar.net::2587e1e9-9f21-4b7b-b919-8ef356ce05c7" providerId="AD" clId="Web-{2456B0B5-FAA9-72C6-78D6-5C144D4DEFE0}" dt="2024-05-17T21:48:44.014" v="183"/>
        <pc:sldMkLst>
          <pc:docMk/>
          <pc:sldMk cId="2454381293" sldId="275"/>
        </pc:sldMkLst>
      </pc:sldChg>
      <pc:sldChg chg="delSp modSp mod">
        <pc:chgData name="Michelle Natalia Picon Salinas" userId="S::mpicon@flar.net::2587e1e9-9f21-4b7b-b919-8ef356ce05c7" providerId="AD" clId="Web-{2456B0B5-FAA9-72C6-78D6-5C144D4DEFE0}" dt="2024-05-17T21:48:38.607" v="182"/>
        <pc:sldMkLst>
          <pc:docMk/>
          <pc:sldMk cId="2681995209" sldId="276"/>
        </pc:sldMkLst>
      </pc:sldChg>
      <pc:sldChg chg="modSp mod">
        <pc:chgData name="Michelle Natalia Picon Salinas" userId="S::mpicon@flar.net::2587e1e9-9f21-4b7b-b919-8ef356ce05c7" providerId="AD" clId="Web-{2456B0B5-FAA9-72C6-78D6-5C144D4DEFE0}" dt="2024-05-17T21:47:59.950" v="168" actId="20577"/>
        <pc:sldMkLst>
          <pc:docMk/>
          <pc:sldMk cId="4173815956" sldId="277"/>
        </pc:sldMkLst>
      </pc:sldChg>
      <pc:sldChg chg="delSp modSp mod">
        <pc:chgData name="Michelle Natalia Picon Salinas" userId="S::mpicon@flar.net::2587e1e9-9f21-4b7b-b919-8ef356ce05c7" providerId="AD" clId="Web-{2456B0B5-FAA9-72C6-78D6-5C144D4DEFE0}" dt="2024-05-17T21:48:21.857" v="176"/>
        <pc:sldMkLst>
          <pc:docMk/>
          <pc:sldMk cId="164406011" sldId="278"/>
        </pc:sldMkLst>
      </pc:sldChg>
      <pc:sldChg chg="delSp modSp mod setBg">
        <pc:chgData name="Michelle Natalia Picon Salinas" userId="S::mpicon@flar.net::2587e1e9-9f21-4b7b-b919-8ef356ce05c7" providerId="AD" clId="Web-{2456B0B5-FAA9-72C6-78D6-5C144D4DEFE0}" dt="2024-05-17T21:30:45.590" v="22"/>
        <pc:sldMkLst>
          <pc:docMk/>
          <pc:sldMk cId="4150801743" sldId="312"/>
        </pc:sldMkLst>
      </pc:sldChg>
      <pc:sldChg chg="delSp modSp mod">
        <pc:chgData name="Michelle Natalia Picon Salinas" userId="S::mpicon@flar.net::2587e1e9-9f21-4b7b-b919-8ef356ce05c7" providerId="AD" clId="Web-{2456B0B5-FAA9-72C6-78D6-5C144D4DEFE0}" dt="2024-05-17T21:45:15.335" v="120"/>
        <pc:sldMkLst>
          <pc:docMk/>
          <pc:sldMk cId="964044274" sldId="313"/>
        </pc:sldMkLst>
      </pc:sldChg>
      <pc:sldChg chg="delSp modSp mod">
        <pc:chgData name="Michelle Natalia Picon Salinas" userId="S::mpicon@flar.net::2587e1e9-9f21-4b7b-b919-8ef356ce05c7" providerId="AD" clId="Web-{2456B0B5-FAA9-72C6-78D6-5C144D4DEFE0}" dt="2024-05-17T21:45:42.680" v="128"/>
        <pc:sldMkLst>
          <pc:docMk/>
          <pc:sldMk cId="2265455275" sldId="314"/>
        </pc:sldMkLst>
      </pc:sldChg>
      <pc:sldChg chg="modSp mod">
        <pc:chgData name="Michelle Natalia Picon Salinas" userId="S::mpicon@flar.net::2587e1e9-9f21-4b7b-b919-8ef356ce05c7" providerId="AD" clId="Web-{2456B0B5-FAA9-72C6-78D6-5C144D4DEFE0}" dt="2024-05-17T21:48:04.919" v="169" actId="20577"/>
        <pc:sldMkLst>
          <pc:docMk/>
          <pc:sldMk cId="1235469331" sldId="317"/>
        </pc:sldMkLst>
      </pc:sldChg>
      <pc:sldChg chg="delSp modSp mod">
        <pc:chgData name="Michelle Natalia Picon Salinas" userId="S::mpicon@flar.net::2587e1e9-9f21-4b7b-b919-8ef356ce05c7" providerId="AD" clId="Web-{2456B0B5-FAA9-72C6-78D6-5C144D4DEFE0}" dt="2024-05-17T21:41:33.547" v="57"/>
        <pc:sldMkLst>
          <pc:docMk/>
          <pc:sldMk cId="1971064876" sldId="318"/>
        </pc:sldMkLst>
      </pc:sldChg>
      <pc:sldChg chg="delSp modSp mod">
        <pc:chgData name="Michelle Natalia Picon Salinas" userId="S::mpicon@flar.net::2587e1e9-9f21-4b7b-b919-8ef356ce05c7" providerId="AD" clId="Web-{2456B0B5-FAA9-72C6-78D6-5C144D4DEFE0}" dt="2024-05-17T21:41:38.141" v="58"/>
        <pc:sldMkLst>
          <pc:docMk/>
          <pc:sldMk cId="2508456648" sldId="319"/>
        </pc:sldMkLst>
      </pc:sldChg>
      <pc:sldChg chg="delSp modSp mod">
        <pc:chgData name="Michelle Natalia Picon Salinas" userId="S::mpicon@flar.net::2587e1e9-9f21-4b7b-b919-8ef356ce05c7" providerId="AD" clId="Web-{2456B0B5-FAA9-72C6-78D6-5C144D4DEFE0}" dt="2024-05-17T21:48:33.998" v="180"/>
        <pc:sldMkLst>
          <pc:docMk/>
          <pc:sldMk cId="1644901601" sldId="321"/>
        </pc:sldMkLst>
      </pc:sldChg>
      <pc:sldChg chg="delSp modSp mod">
        <pc:chgData name="Michelle Natalia Picon Salinas" userId="S::mpicon@flar.net::2587e1e9-9f21-4b7b-b919-8ef356ce05c7" providerId="AD" clId="Web-{2456B0B5-FAA9-72C6-78D6-5C144D4DEFE0}" dt="2024-05-17T21:48:29.576" v="178"/>
        <pc:sldMkLst>
          <pc:docMk/>
          <pc:sldMk cId="108596920" sldId="322"/>
        </pc:sldMkLst>
      </pc:sldChg>
      <pc:sldChg chg="addSp delSp modSp mod">
        <pc:chgData name="Michelle Natalia Picon Salinas" userId="S::mpicon@flar.net::2587e1e9-9f21-4b7b-b919-8ef356ce05c7" providerId="AD" clId="Web-{2456B0B5-FAA9-72C6-78D6-5C144D4DEFE0}" dt="2024-05-17T21:31:36.341" v="34"/>
        <pc:sldMkLst>
          <pc:docMk/>
          <pc:sldMk cId="44740836" sldId="323"/>
        </pc:sldMkLst>
      </pc:sldChg>
      <pc:sldChg chg="delSp modSp mod">
        <pc:chgData name="Michelle Natalia Picon Salinas" userId="S::mpicon@flar.net::2587e1e9-9f21-4b7b-b919-8ef356ce05c7" providerId="AD" clId="Web-{2456B0B5-FAA9-72C6-78D6-5C144D4DEFE0}" dt="2024-05-17T21:41:26.953" v="56"/>
        <pc:sldMkLst>
          <pc:docMk/>
          <pc:sldMk cId="3033572054" sldId="324"/>
        </pc:sldMkLst>
      </pc:sldChg>
      <pc:sldChg chg="delSp modSp mod">
        <pc:chgData name="Michelle Natalia Picon Salinas" userId="S::mpicon@flar.net::2587e1e9-9f21-4b7b-b919-8ef356ce05c7" providerId="AD" clId="Web-{2456B0B5-FAA9-72C6-78D6-5C144D4DEFE0}" dt="2024-05-17T21:42:37.940" v="63"/>
        <pc:sldMkLst>
          <pc:docMk/>
          <pc:sldMk cId="1452058430" sldId="325"/>
        </pc:sldMkLst>
      </pc:sldChg>
      <pc:sldChg chg="delSp modSp mod">
        <pc:chgData name="Michelle Natalia Picon Salinas" userId="S::mpicon@flar.net::2587e1e9-9f21-4b7b-b919-8ef356ce05c7" providerId="AD" clId="Web-{2456B0B5-FAA9-72C6-78D6-5C144D4DEFE0}" dt="2024-05-17T21:42:17.674" v="61"/>
        <pc:sldMkLst>
          <pc:docMk/>
          <pc:sldMk cId="3786786223" sldId="326"/>
        </pc:sldMkLst>
      </pc:sldChg>
      <pc:sldMasterChg chg="mod setBg modSldLayout">
        <pc:chgData name="Michelle Natalia Picon Salinas" userId="S::mpicon@flar.net::2587e1e9-9f21-4b7b-b919-8ef356ce05c7" providerId="AD" clId="Web-{2456B0B5-FAA9-72C6-78D6-5C144D4DEFE0}" dt="2024-05-17T21:29:47.416" v="9"/>
        <pc:sldMasterMkLst>
          <pc:docMk/>
          <pc:sldMasterMk cId="209687427" sldId="2147483648"/>
        </pc:sldMasterMkLst>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1233411386" sldId="2147483649"/>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97689395" sldId="2147483650"/>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1364842771" sldId="2147483651"/>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765033170" sldId="2147483652"/>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591878691" sldId="2147483653"/>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772535590" sldId="2147483654"/>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969895061" sldId="2147483655"/>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340565674" sldId="2147483656"/>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2302494814" sldId="2147483657"/>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2272272422" sldId="2147483658"/>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500449014" sldId="2147483659"/>
          </pc:sldLayoutMkLst>
        </pc:sldLayoutChg>
      </pc:sldMasterChg>
    </pc:docChg>
  </pc:docChgLst>
  <pc:docChgLst>
    <pc:chgData name="Michelle Natalia Picon Salinas" userId="S::mpicon@flar.net::2587e1e9-9f21-4b7b-b919-8ef356ce05c7" providerId="AD" clId="Web-{C455432C-9EDE-F0AF-0536-0F71F1BFCAE0}"/>
    <pc:docChg chg="delSld modSld">
      <pc:chgData name="Michelle Natalia Picon Salinas" userId="S::mpicon@flar.net::2587e1e9-9f21-4b7b-b919-8ef356ce05c7" providerId="AD" clId="Web-{C455432C-9EDE-F0AF-0536-0F71F1BFCAE0}" dt="2024-05-10T18:10:40.519" v="27"/>
      <pc:docMkLst>
        <pc:docMk/>
      </pc:docMkLst>
      <pc:sldChg chg="modSp del">
        <pc:chgData name="Michelle Natalia Picon Salinas" userId="S::mpicon@flar.net::2587e1e9-9f21-4b7b-b919-8ef356ce05c7" providerId="AD" clId="Web-{C455432C-9EDE-F0AF-0536-0F71F1BFCAE0}" dt="2024-05-10T18:09:47.080" v="15"/>
        <pc:sldMkLst>
          <pc:docMk/>
          <pc:sldMk cId="1424029308" sldId="262"/>
        </pc:sldMkLst>
      </pc:sldChg>
      <pc:sldChg chg="modSp">
        <pc:chgData name="Michelle Natalia Picon Salinas" userId="S::mpicon@flar.net::2587e1e9-9f21-4b7b-b919-8ef356ce05c7" providerId="AD" clId="Web-{C455432C-9EDE-F0AF-0536-0F71F1BFCAE0}" dt="2024-05-10T18:10:40.519" v="27"/>
        <pc:sldMkLst>
          <pc:docMk/>
          <pc:sldMk cId="2102150215" sldId="263"/>
        </pc:sldMkLst>
      </pc:sldChg>
    </pc:docChg>
  </pc:docChgLst>
  <pc:docChgLst>
    <pc:chgData name="Antonio Candia" userId="c66fc691-4246-4d53-8ff0-36beadcd7abd" providerId="ADAL" clId="{8D624722-9755-46E0-AC7C-DB123FB2FBDC}"/>
    <pc:docChg chg="modSld">
      <pc:chgData name="Antonio Candia" userId="c66fc691-4246-4d53-8ff0-36beadcd7abd" providerId="ADAL" clId="{8D624722-9755-46E0-AC7C-DB123FB2FBDC}" dt="2024-05-13T15:29:50.737" v="1" actId="14100"/>
      <pc:docMkLst>
        <pc:docMk/>
      </pc:docMkLst>
      <pc:sldChg chg="modSp mod">
        <pc:chgData name="Antonio Candia" userId="c66fc691-4246-4d53-8ff0-36beadcd7abd" providerId="ADAL" clId="{8D624722-9755-46E0-AC7C-DB123FB2FBDC}" dt="2024-05-13T15:29:50.737" v="1" actId="14100"/>
        <pc:sldMkLst>
          <pc:docMk/>
          <pc:sldMk cId="4173815956" sldId="277"/>
        </pc:sldMkLst>
      </pc:sldChg>
      <pc:sldChg chg="modSp mod">
        <pc:chgData name="Antonio Candia" userId="c66fc691-4246-4d53-8ff0-36beadcd7abd" providerId="ADAL" clId="{8D624722-9755-46E0-AC7C-DB123FB2FBDC}" dt="2024-05-13T15:29:44.743" v="0" actId="14100"/>
        <pc:sldMkLst>
          <pc:docMk/>
          <pc:sldMk cId="1235469331" sldId="3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BB022-C8BC-4F0B-8DB7-CDD0116A7100}" type="datetimeFigureOut">
              <a:t>3/1/2025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B326B-43D1-4693-8E5A-3948D102E88E}" type="slidenum">
              <a:t>‹#›</a:t>
            </a:fld>
            <a:endParaRPr lang="es-ES"/>
          </a:p>
        </p:txBody>
      </p:sp>
    </p:spTree>
    <p:extLst>
      <p:ext uri="{BB962C8B-B14F-4D97-AF65-F5344CB8AC3E}">
        <p14:creationId xmlns:p14="http://schemas.microsoft.com/office/powerpoint/2010/main" val="17179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1</a:t>
            </a:fld>
            <a:endParaRPr lang="en-US"/>
          </a:p>
        </p:txBody>
      </p:sp>
    </p:spTree>
    <p:extLst>
      <p:ext uri="{BB962C8B-B14F-4D97-AF65-F5344CB8AC3E}">
        <p14:creationId xmlns:p14="http://schemas.microsoft.com/office/powerpoint/2010/main" val="394108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singularidad, en el ámbito de la física, es un concepto fascinante y misterioso. Imaginen un punto en el espacio-tiempo donde la gravedad es tan intensa que las leyes de la física, tal como las conocemos, se desmoronan. Un punto de densidad infinita, donde el tiempo y el espacio se curvan hasta el infinito. Este fenómeno cósmico es lo que llamamos una singularidad. El brillante matemático John </a:t>
            </a:r>
            <a:r>
              <a:rPr lang="es-ES" dirty="0" err="1"/>
              <a:t>von</a:t>
            </a:r>
            <a:r>
              <a:rPr lang="es-ES" dirty="0"/>
              <a:t> Neumann fue el primero en aplicar este concepto a la evolución de la humanidad. Él vislumbró una "singularidad en los asuntos humanos,"</a:t>
            </a:r>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2</a:t>
            </a:fld>
            <a:endParaRPr lang="en-US"/>
          </a:p>
        </p:txBody>
      </p:sp>
    </p:spTree>
    <p:extLst>
      <p:ext uri="{BB962C8B-B14F-4D97-AF65-F5344CB8AC3E}">
        <p14:creationId xmlns:p14="http://schemas.microsoft.com/office/powerpoint/2010/main" val="453081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gráfica ilustra la esencia de la Singularidad Tecnológica. Muestra cómo el progreso tecnológico, que durante milenios avanzó a paso lento, experimentó una aceleración vertiginosa a partir de la Revolución Industrial alrededor de 1800. Este crecimiento exponencial, impulsado por avances en energía, computación y ahora inteligencia artificial, nos ha llevado a un punto de inflexión en la historia </a:t>
            </a:r>
            <a:r>
              <a:rPr lang="es-ES" dirty="0" err="1"/>
              <a:t>humana.El</a:t>
            </a:r>
            <a:r>
              <a:rPr lang="es-ES" dirty="0"/>
              <a:t> futurista Ray </a:t>
            </a:r>
            <a:r>
              <a:rPr lang="es-ES" dirty="0" err="1"/>
              <a:t>Kurzweil</a:t>
            </a:r>
            <a:r>
              <a:rPr lang="es-ES" dirty="0"/>
              <a:t> predijo que esta curva exponencial alcanzaría su punto máximo en 2045, momento en el que, según él, la inteligencia artificial superaría a la inteligencia humana, dando lugar a una nueva era </a:t>
            </a:r>
            <a:r>
              <a:rPr lang="es-ES" dirty="0" err="1"/>
              <a:t>post-humana</a:t>
            </a:r>
            <a:r>
              <a:rPr lang="es-ES" dirty="0"/>
              <a:t>.</a:t>
            </a:r>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3</a:t>
            </a:fld>
            <a:endParaRPr lang="es-CO"/>
          </a:p>
        </p:txBody>
      </p:sp>
    </p:spTree>
    <p:extLst>
      <p:ext uri="{BB962C8B-B14F-4D97-AF65-F5344CB8AC3E}">
        <p14:creationId xmlns:p14="http://schemas.microsoft.com/office/powerpoint/2010/main" val="287898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significa que la inteligencia artificial no solo está mejorando, sino que lo está haciendo a un ritmo exponencial. Y aquí es donde la Singularidad Económica entra en escena. Si la inteligencia artificial se convierte en una fuerza laboral de conocimiento infinito, capaz de generar bienes y servicios a un costo casi nulo, ¿qué implicaciones tendrá esto para nuestra economía?</a:t>
            </a:r>
          </a:p>
          <a:p>
            <a:r>
              <a:rPr lang="es-ES" dirty="0"/>
              <a:t>Les propongo que la Singularidad Económica, ese punto de inflexión donde la abundancia reemplaza a la escasez, no está a décadas de distancia. Podríamos estar a las puertas de esta nueva era tan pronto como en 2030. La inteligencia artificial está acelerando el cambio, comprimiendo décadas de progreso en unos pocos años. Estamos al borde de una revolución económica sin precedentes, y debemos estar preparados para abrazarla y adaptarnos a ella.</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5</a:t>
            </a:fld>
            <a:endParaRPr lang="es-CO"/>
          </a:p>
        </p:txBody>
      </p:sp>
    </p:spTree>
    <p:extLst>
      <p:ext uri="{BB962C8B-B14F-4D97-AF65-F5344CB8AC3E}">
        <p14:creationId xmlns:p14="http://schemas.microsoft.com/office/powerpoint/2010/main" val="108286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7</a:t>
            </a:fld>
            <a:endParaRPr lang="es-CO"/>
          </a:p>
        </p:txBody>
      </p:sp>
    </p:spTree>
    <p:extLst>
      <p:ext uri="{BB962C8B-B14F-4D97-AF65-F5344CB8AC3E}">
        <p14:creationId xmlns:p14="http://schemas.microsoft.com/office/powerpoint/2010/main" val="793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B0B326B-43D1-4693-8E5A-3948D102E88E}" type="slidenum">
              <a:rPr lang="es-CO" smtClean="0"/>
              <a:t>8</a:t>
            </a:fld>
            <a:endParaRPr lang="es-CO"/>
          </a:p>
        </p:txBody>
      </p:sp>
    </p:spTree>
    <p:extLst>
      <p:ext uri="{BB962C8B-B14F-4D97-AF65-F5344CB8AC3E}">
        <p14:creationId xmlns:p14="http://schemas.microsoft.com/office/powerpoint/2010/main" val="160136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es la fórmula mágica del PIB, la base de nuestra comprensión de la economía. Pero, ¿qué sucede cuando la inteligencia artificial y la robótica hacen que el crecimiento de la población sea prácticamente infinito? ¿Qué sucede cuando la energía limpia y abundante impulsa la productividad a niveles nunca antes vistos? ¿Qué sucede cuando la deuda se vuelve irrelevante en un mundo de </a:t>
            </a:r>
            <a:r>
              <a:rPr lang="es-ES" dirty="0" err="1"/>
              <a:t>abundancia?Les</a:t>
            </a:r>
            <a:r>
              <a:rPr lang="es-ES" dirty="0"/>
              <a:t> propongo que en la Singularidad Económica, esta fórmula podría perder su poder predictivo. El PIB, tal como lo conocemos, podría dejar de ser una medida relevante. Nuestra definición misma de economía podría transformarse </a:t>
            </a:r>
            <a:r>
              <a:rPr lang="es-ES" dirty="0" err="1"/>
              <a:t>radicalmente.Podríamos</a:t>
            </a:r>
            <a:r>
              <a:rPr lang="es-ES" dirty="0"/>
              <a:t> ver un crecimiento del PIB que se duplica cada año, cada mes, ¡incluso cada semana! El dinero podría perder su valor en un mundo donde la escasez es cosa del pasado. Los modelos económicos tradicionales podrían quedar </a:t>
            </a:r>
            <a:r>
              <a:rPr lang="es-ES" dirty="0" err="1"/>
              <a:t>obsoletos.El</a:t>
            </a:r>
            <a:r>
              <a:rPr lang="es-ES" dirty="0"/>
              <a:t> Desafío y la </a:t>
            </a:r>
            <a:r>
              <a:rPr lang="es-ES" dirty="0" err="1"/>
              <a:t>OportunidadEste</a:t>
            </a:r>
            <a:r>
              <a:rPr lang="es-ES" dirty="0"/>
              <a:t> futuro incierto puede parecer desalentador, pero también es emocionante. Nos presenta la oportunidad de </a:t>
            </a:r>
            <a:r>
              <a:rPr lang="es-ES" dirty="0" err="1"/>
              <a:t>reimaginar</a:t>
            </a:r>
            <a:r>
              <a:rPr lang="es-ES" dirty="0"/>
              <a:t> nuestra economía, de crear un sistema que funcione para todos, no solo para unos pocos. Un sistema donde la abundancia sea compartida y donde el trabajo humano se centre en la creatividad, la innovación y el bienestar.[Imagen: Un grupo diverso de personas colaborando en proyectos creativos, con robots y tecnología de IA trabajando en segundo plano]Para llegar allí, debemos comenzar a hacer las preguntas difíciles ahora. ¿Cómo mediremos el valor en una economía </a:t>
            </a:r>
            <a:r>
              <a:rPr lang="es-ES" dirty="0" err="1"/>
              <a:t>post-escasez</a:t>
            </a:r>
            <a:r>
              <a:rPr lang="es-ES" dirty="0"/>
              <a:t>? ¿Cómo garantizaremos una distribución equitativa de la riqueza? ¿Cómo prepararemos a las futuras generaciones para un mundo laboral en constante cambio?</a:t>
            </a:r>
            <a:endParaRPr lang="es-CO" dirty="0"/>
          </a:p>
        </p:txBody>
      </p:sp>
      <p:sp>
        <p:nvSpPr>
          <p:cNvPr id="4" name="Marcador de número de diapositiva 3"/>
          <p:cNvSpPr>
            <a:spLocks noGrp="1"/>
          </p:cNvSpPr>
          <p:nvPr>
            <p:ph type="sldNum" sz="quarter" idx="5"/>
          </p:nvPr>
        </p:nvSpPr>
        <p:spPr/>
        <p:txBody>
          <a:bodyPr/>
          <a:lstStyle/>
          <a:p>
            <a:fld id="{CB0B326B-43D1-4693-8E5A-3948D102E88E}" type="slidenum">
              <a:rPr lang="es-CO" smtClean="0"/>
              <a:t>10</a:t>
            </a:fld>
            <a:endParaRPr lang="es-CO"/>
          </a:p>
        </p:txBody>
      </p:sp>
    </p:spTree>
    <p:extLst>
      <p:ext uri="{BB962C8B-B14F-4D97-AF65-F5344CB8AC3E}">
        <p14:creationId xmlns:p14="http://schemas.microsoft.com/office/powerpoint/2010/main" val="171404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887F-342E-74C0-DEB8-FA8D6C73BC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3A0E44-5071-52A5-1952-EC50ADB4D3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F07B3E-0F47-E623-04EA-59A3A3926222}"/>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9D116FB-F068-DF04-A94C-7859AF71FFB2}"/>
              </a:ext>
            </a:extLst>
          </p:cNvPr>
          <p:cNvSpPr>
            <a:spLocks noGrp="1"/>
          </p:cNvSpPr>
          <p:nvPr>
            <p:ph type="sldNum" sz="quarter" idx="5"/>
          </p:nvPr>
        </p:nvSpPr>
        <p:spPr/>
        <p:txBody>
          <a:bodyPr/>
          <a:lstStyle/>
          <a:p>
            <a:fld id="{CB0B326B-43D1-4693-8E5A-3948D102E88E}" type="slidenum">
              <a:rPr lang="es-CO" smtClean="0"/>
              <a:t>11</a:t>
            </a:fld>
            <a:endParaRPr lang="es-CO"/>
          </a:p>
        </p:txBody>
      </p:sp>
    </p:spTree>
    <p:extLst>
      <p:ext uri="{BB962C8B-B14F-4D97-AF65-F5344CB8AC3E}">
        <p14:creationId xmlns:p14="http://schemas.microsoft.com/office/powerpoint/2010/main" val="263498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233411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2397-734D-572F-2829-CE00E5C62665}"/>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0F56B81-6792-00EA-5E38-7B8B740BD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9C459EA0-F4C8-8DF8-9652-19B697A20DE9}"/>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67F75566-086A-50AB-9B51-05C21C6CA9B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DB6AA5E-BD28-133D-06E4-8621C01721FF}"/>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272272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13738-1A67-A550-1886-FA8B691A20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EDE2C351-1BBE-D889-BD50-A931A47AB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BACD0F62-FCE4-7403-017B-9622D3FE9A8A}"/>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BE54534A-FAC0-92B9-E9FB-1CE5D811D269}"/>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8525697-2597-E3BA-88E1-2848FFD0326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00449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9768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2348-C951-F6B3-C49E-3B1E5AD52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F3D9C39C-9300-0BBA-BDCE-5B9B9C1A6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33D07-E381-BEEB-3DEA-53B911FD533F}"/>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9192440D-CE29-11EB-1DB0-553FA4FD059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6F8249F-FD3F-1F9E-3AB7-8B91028E02B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364842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398E-623D-F4CD-8A3D-AA1EF5227EF4}"/>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8537C671-FFD5-83C1-C182-3CFB1C2AB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6B0401B0-1005-7515-10B0-DD5A569C0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22DB5AE3-CC8D-E980-E402-FA1F1DE10D8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EA7B6133-2D1D-E790-4DDE-7395DFC86762}"/>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C9BF1898-6810-39C6-47F1-6755DC9F13F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765033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F60D-FE8E-B604-321D-814F3C43B427}"/>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CA556C2D-1AC2-529C-5AED-15921C670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E7130-CA20-6B3B-C022-E7A9721052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7A9147EC-7C64-2805-52B8-CA48B4DF1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48C54-CC43-2E7F-1BE5-70544BEA8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A9D7755-6602-4D22-4BFF-BCADE4D58C6F}"/>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8" name="Footer Placeholder 7">
            <a:extLst>
              <a:ext uri="{FF2B5EF4-FFF2-40B4-BE49-F238E27FC236}">
                <a16:creationId xmlns:a16="http://schemas.microsoft.com/office/drawing/2014/main" id="{1518E2E4-039A-513A-86B2-40F5E76BFE05}"/>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A441B077-B6F8-B912-6BF1-3EB0FDE73DE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59187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A050-A36E-4B32-C611-E8DE52F3333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5A999DEA-B129-034E-F285-429F9B3ADF2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4" name="Footer Placeholder 3">
            <a:extLst>
              <a:ext uri="{FF2B5EF4-FFF2-40B4-BE49-F238E27FC236}">
                <a16:creationId xmlns:a16="http://schemas.microsoft.com/office/drawing/2014/main" id="{B4C924C2-869A-B1D3-8151-0896C9ED5342}"/>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5796EFAE-BA01-6377-22DB-9789557CFB46}"/>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77253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969895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0D-E458-EB1B-10FD-C79F5483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5B95F28-5453-7FEA-77FA-2E7CDD73E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DFF32097-1981-5181-DAFF-61518766D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455C-9FB8-76B1-6077-3DF346176A09}"/>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B0EE413E-B06C-261C-30C8-3B3E15D4615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DCC0603B-F013-BCF4-47C1-5F2CEB57B95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340565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2B2-1658-305C-3776-37E4B7C68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CF6C3365-1D1F-8BA5-410F-7B87E7BF5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0B8D1B46-7761-95EB-4702-54B631D34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279F4-C46B-66D0-404C-C73FF63A13A8}"/>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B7E68FF5-05F1-E8E2-FE2B-FA3835F646A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15DECE66-6E0A-13DA-5941-59DF23E15E0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302494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17AC9-1D5D-0623-5A1A-FD0D22D1B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7F2B14B8-356F-45D6-DFAA-298C7FEF3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C7FBDBD0-6667-005E-0A1D-75514A3C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991DD5A9-3F36-4838-DEFC-8B15E2498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C1E7B515-5E4C-4FD0-3818-AB3865C7E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B2521-7AA7-484A-8C73-FCF5781523F0}" type="slidenum">
              <a:rPr lang="es-CO" smtClean="0"/>
              <a:t>‹#›</a:t>
            </a:fld>
            <a:endParaRPr lang="es-CO"/>
          </a:p>
        </p:txBody>
      </p:sp>
    </p:spTree>
    <p:extLst>
      <p:ext uri="{BB962C8B-B14F-4D97-AF65-F5344CB8AC3E}">
        <p14:creationId xmlns:p14="http://schemas.microsoft.com/office/powerpoint/2010/main" val="20968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gif"/><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bstract Dark Halftone Background Design Png Image - Background Abstract  Design Png Clipart - Large Size Png Image - PikPng">
            <a:extLst>
              <a:ext uri="{FF2B5EF4-FFF2-40B4-BE49-F238E27FC236}">
                <a16:creationId xmlns:a16="http://schemas.microsoft.com/office/drawing/2014/main" id="{771DA0DB-36DC-720E-47F1-BC01C6D05F86}"/>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rightnessContrast bright="-92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6C84AC7-4969-8F02-9E74-3F14CFFD11D7}"/>
              </a:ext>
            </a:extLst>
          </p:cNvPr>
          <p:cNvSpPr txBox="1"/>
          <p:nvPr/>
        </p:nvSpPr>
        <p:spPr>
          <a:xfrm>
            <a:off x="369707" y="434229"/>
            <a:ext cx="7047093" cy="1446550"/>
          </a:xfrm>
          <a:prstGeom prst="rect">
            <a:avLst/>
          </a:prstGeom>
          <a:noFill/>
        </p:spPr>
        <p:txBody>
          <a:bodyPr wrap="square" lIns="91440" tIns="45720" rIns="91440" bIns="45720" rtlCol="0" anchor="t">
            <a:spAutoFit/>
          </a:bodyPr>
          <a:lstStyle/>
          <a:p>
            <a:r>
              <a:rPr lang="es-MX" sz="4400" b="1" dirty="0">
                <a:solidFill>
                  <a:srgbClr val="1A3184"/>
                </a:solidFill>
                <a:latin typeface="Aptos"/>
              </a:rPr>
              <a:t>Reflexiones sobre el Futuro de la IA</a:t>
            </a:r>
          </a:p>
        </p:txBody>
      </p:sp>
      <p:pic>
        <p:nvPicPr>
          <p:cNvPr id="26" name="Picture 25">
            <a:extLst>
              <a:ext uri="{FF2B5EF4-FFF2-40B4-BE49-F238E27FC236}">
                <a16:creationId xmlns:a16="http://schemas.microsoft.com/office/drawing/2014/main" id="{A5D31437-CC7D-0A5B-D3A9-8DC9E961F705}"/>
              </a:ext>
            </a:extLst>
          </p:cNvPr>
          <p:cNvPicPr>
            <a:picLocks noChangeAspect="1"/>
          </p:cNvPicPr>
          <p:nvPr/>
        </p:nvPicPr>
        <p:blipFill rotWithShape="1">
          <a:blip r:embed="rId5">
            <a:alphaModFix amt="3000"/>
            <a:extLst>
              <a:ext uri="{BEBA8EAE-BF5A-486C-A8C5-ECC9F3942E4B}">
                <a14:imgProps xmlns:a14="http://schemas.microsoft.com/office/drawing/2010/main">
                  <a14:imgLayer r:embed="rId6">
                    <a14:imgEffect>
                      <a14:brightnessContrast bright="100000"/>
                    </a14:imgEffect>
                  </a14:imgLayer>
                </a14:imgProps>
              </a:ext>
            </a:extLst>
          </a:blip>
          <a:srcRect t="27244" r="7638"/>
          <a:stretch/>
        </p:blipFill>
        <p:spPr>
          <a:xfrm>
            <a:off x="7416800" y="0"/>
            <a:ext cx="4775200" cy="3761558"/>
          </a:xfrm>
          <a:prstGeom prst="rect">
            <a:avLst/>
          </a:prstGeom>
        </p:spPr>
      </p:pic>
      <p:pic>
        <p:nvPicPr>
          <p:cNvPr id="3" name="Picture 2">
            <a:extLst>
              <a:ext uri="{FF2B5EF4-FFF2-40B4-BE49-F238E27FC236}">
                <a16:creationId xmlns:a16="http://schemas.microsoft.com/office/drawing/2014/main" id="{D16DBB50-D3E2-03F2-AC79-C9E965278187}"/>
              </a:ext>
            </a:extLst>
          </p:cNvPr>
          <p:cNvPicPr>
            <a:picLocks noChangeAspect="1"/>
          </p:cNvPicPr>
          <p:nvPr/>
        </p:nvPicPr>
        <p:blipFill>
          <a:blip r:embed="rId7"/>
          <a:stretch>
            <a:fillRect/>
          </a:stretch>
        </p:blipFill>
        <p:spPr>
          <a:xfrm>
            <a:off x="5041331" y="1709208"/>
            <a:ext cx="6423893" cy="4104699"/>
          </a:xfrm>
          <a:prstGeom prst="rect">
            <a:avLst/>
          </a:prstGeom>
        </p:spPr>
      </p:pic>
    </p:spTree>
    <p:extLst>
      <p:ext uri="{BB962C8B-B14F-4D97-AF65-F5344CB8AC3E}">
        <p14:creationId xmlns:p14="http://schemas.microsoft.com/office/powerpoint/2010/main" val="256009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exto&#10;&#10;Descripción generada automáticamente">
            <a:extLst>
              <a:ext uri="{FF2B5EF4-FFF2-40B4-BE49-F238E27FC236}">
                <a16:creationId xmlns:a16="http://schemas.microsoft.com/office/drawing/2014/main" id="{9A06FD18-C412-F3D8-31AA-1EAAA79EB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C79FA70-87C9-156C-49AF-357AF7119459}"/>
              </a:ext>
            </a:extLst>
          </p:cNvPr>
          <p:cNvPicPr>
            <a:picLocks noChangeAspect="1"/>
          </p:cNvPicPr>
          <p:nvPr/>
        </p:nvPicPr>
        <p:blipFill>
          <a:blip r:embed="rId4"/>
          <a:stretch>
            <a:fillRect/>
          </a:stretch>
        </p:blipFill>
        <p:spPr>
          <a:xfrm>
            <a:off x="0" y="264858"/>
            <a:ext cx="12192000" cy="6328283"/>
          </a:xfrm>
          <a:prstGeom prst="rect">
            <a:avLst/>
          </a:prstGeom>
        </p:spPr>
      </p:pic>
    </p:spTree>
    <p:extLst>
      <p:ext uri="{BB962C8B-B14F-4D97-AF65-F5344CB8AC3E}">
        <p14:creationId xmlns:p14="http://schemas.microsoft.com/office/powerpoint/2010/main" val="2556857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C87D3-0AD8-CB14-8ACE-51A20F3A6FAD}"/>
            </a:ext>
          </a:extLst>
        </p:cNvPr>
        <p:cNvGrpSpPr/>
        <p:nvPr/>
      </p:nvGrpSpPr>
      <p:grpSpPr>
        <a:xfrm>
          <a:off x="0" y="0"/>
          <a:ext cx="0" cy="0"/>
          <a:chOff x="0" y="0"/>
          <a:chExt cx="0" cy="0"/>
        </a:xfrm>
      </p:grpSpPr>
      <p:pic>
        <p:nvPicPr>
          <p:cNvPr id="4" name="Imagen 3" descr="Interfaz de usuario gráfica, Aplicación&#10;&#10;Descripción generada automáticamente">
            <a:extLst>
              <a:ext uri="{FF2B5EF4-FFF2-40B4-BE49-F238E27FC236}">
                <a16:creationId xmlns:a16="http://schemas.microsoft.com/office/drawing/2014/main" id="{9BFB4DDC-9A6D-4B38-7E97-E1F62B880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26D05B92-158E-F743-8C79-4268E45E0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9EBB7B92-69F2-8186-89CE-A0F40247D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0331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7BB07EA-522D-A7E5-3D5C-82DF3B977351}"/>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3739742">
            <a:off x="6074485" y="2932507"/>
            <a:ext cx="5415379" cy="5434315"/>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3359597" y="506119"/>
            <a:ext cx="5468825" cy="707886"/>
          </a:xfrm>
          <a:prstGeom prst="rect">
            <a:avLst/>
          </a:prstGeom>
          <a:noFill/>
        </p:spPr>
        <p:txBody>
          <a:bodyPr wrap="square" lIns="91440" tIns="45720" rIns="91440" bIns="45720" rtlCol="0" anchor="t">
            <a:spAutoFit/>
          </a:bodyPr>
          <a:lstStyle/>
          <a:p>
            <a:pPr algn="ctr"/>
            <a:r>
              <a:rPr lang="es-MX" sz="4000" b="1" dirty="0">
                <a:solidFill>
                  <a:srgbClr val="1A3184"/>
                </a:solidFill>
                <a:latin typeface="Aptos"/>
              </a:rPr>
              <a:t>Singularidad en </a:t>
            </a:r>
            <a:r>
              <a:rPr lang="en-US" sz="4000" b="1" dirty="0" err="1">
                <a:solidFill>
                  <a:srgbClr val="1A3184"/>
                </a:solidFill>
                <a:latin typeface="Aptos"/>
              </a:rPr>
              <a:t>Física</a:t>
            </a:r>
            <a:r>
              <a:rPr lang="en-US" sz="4000" b="1" dirty="0">
                <a:solidFill>
                  <a:srgbClr val="1A3184"/>
                </a:solidFill>
                <a:latin typeface="Aptos"/>
              </a:rPr>
              <a:t> </a:t>
            </a:r>
            <a:endParaRPr lang="es-ES" dirty="0">
              <a:solidFill>
                <a:srgbClr val="1A3184"/>
              </a:solidFill>
              <a:ea typeface="Calibri" panose="020F0502020204030204"/>
              <a:cs typeface="Calibri" panose="020F0502020204030204"/>
            </a:endParaRPr>
          </a:p>
        </p:txBody>
      </p:sp>
      <p:pic>
        <p:nvPicPr>
          <p:cNvPr id="19" name="Picture 18">
            <a:extLst>
              <a:ext uri="{FF2B5EF4-FFF2-40B4-BE49-F238E27FC236}">
                <a16:creationId xmlns:a16="http://schemas.microsoft.com/office/drawing/2014/main" id="{B2F1D4B3-E35F-14E2-71A0-2094F2B267F0}"/>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20243817">
            <a:off x="7543212" y="-2392528"/>
            <a:ext cx="5415379" cy="5434315"/>
          </a:xfrm>
          <a:prstGeom prst="rect">
            <a:avLst/>
          </a:prstGeom>
        </p:spPr>
      </p:pic>
      <p:pic>
        <p:nvPicPr>
          <p:cNvPr id="7" name="Imagen 6" descr="Los agujeros negros podrían llevarnos a otras dimensiones... según  científicos - Sopitas.com">
            <a:extLst>
              <a:ext uri="{FF2B5EF4-FFF2-40B4-BE49-F238E27FC236}">
                <a16:creationId xmlns:a16="http://schemas.microsoft.com/office/drawing/2014/main" id="{358114C6-F72D-7520-2696-81CEA7B35BAB}"/>
              </a:ext>
            </a:extLst>
          </p:cNvPr>
          <p:cNvPicPr>
            <a:picLocks noChangeAspect="1"/>
          </p:cNvPicPr>
          <p:nvPr/>
        </p:nvPicPr>
        <p:blipFill>
          <a:blip r:embed="rId5"/>
          <a:stretch>
            <a:fillRect/>
          </a:stretch>
        </p:blipFill>
        <p:spPr>
          <a:xfrm>
            <a:off x="2949879" y="1825905"/>
            <a:ext cx="6302680" cy="4354407"/>
          </a:xfrm>
          <a:prstGeom prst="rect">
            <a:avLst/>
          </a:prstGeom>
        </p:spPr>
      </p:pic>
    </p:spTree>
    <p:extLst>
      <p:ext uri="{BB962C8B-B14F-4D97-AF65-F5344CB8AC3E}">
        <p14:creationId xmlns:p14="http://schemas.microsoft.com/office/powerpoint/2010/main" val="1987652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5"/>
            <a:chOff x="-256860" y="66932"/>
            <a:chExt cx="11954017" cy="6724135"/>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alphaModFix/>
            </a:blip>
            <a:stretch>
              <a:fillRect/>
            </a:stretch>
          </p:blipFill>
          <p:spPr>
            <a:xfrm>
              <a:off x="-256860" y="66932"/>
              <a:ext cx="11954017" cy="6724135"/>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262626"/>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262626"/>
                  </a:solidFill>
                  <a:cs typeface="Calibri"/>
                </a:rPr>
                <a:t>Tiempo</a:t>
              </a:r>
            </a:p>
          </p:txBody>
        </p:sp>
      </p:grpSp>
      <p:sp>
        <p:nvSpPr>
          <p:cNvPr id="2" name="CuadroTexto 1">
            <a:extLst>
              <a:ext uri="{FF2B5EF4-FFF2-40B4-BE49-F238E27FC236}">
                <a16:creationId xmlns:a16="http://schemas.microsoft.com/office/drawing/2014/main" id="{6938385D-DE77-BBB8-40C4-E0EF7C07388F}"/>
              </a:ext>
            </a:extLst>
          </p:cNvPr>
          <p:cNvSpPr txBox="1"/>
          <p:nvPr/>
        </p:nvSpPr>
        <p:spPr>
          <a:xfrm>
            <a:off x="6755026"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1E4E79"/>
                </a:solidFill>
                <a:cs typeface="Calibri" panose="020F0502020204030204"/>
              </a:rPr>
              <a:t>2045</a:t>
            </a:r>
          </a:p>
        </p:txBody>
      </p:sp>
      <p:cxnSp>
        <p:nvCxnSpPr>
          <p:cNvPr id="8" name="Straight Connector 7">
            <a:extLst>
              <a:ext uri="{FF2B5EF4-FFF2-40B4-BE49-F238E27FC236}">
                <a16:creationId xmlns:a16="http://schemas.microsoft.com/office/drawing/2014/main" id="{A732D9CD-415A-DD88-B430-A380ABBB5A0C}"/>
              </a:ext>
            </a:extLst>
          </p:cNvPr>
          <p:cNvCxnSpPr/>
          <p:nvPr/>
        </p:nvCxnSpPr>
        <p:spPr>
          <a:xfrm>
            <a:off x="7998593" y="1867301"/>
            <a:ext cx="0" cy="423511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979B3-6358-B9E6-1A22-14B1298D730D}"/>
              </a:ext>
            </a:extLst>
          </p:cNvPr>
          <p:cNvPicPr>
            <a:picLocks noChangeAspect="1"/>
          </p:cNvPicPr>
          <p:nvPr/>
        </p:nvPicPr>
        <p:blipFill>
          <a:blip r:embed="rId2"/>
          <a:stretch>
            <a:fillRect/>
          </a:stretch>
        </p:blipFill>
        <p:spPr>
          <a:xfrm>
            <a:off x="1727981" y="0"/>
            <a:ext cx="8736037" cy="6858000"/>
          </a:xfrm>
          <a:prstGeom prst="rect">
            <a:avLst/>
          </a:prstGeom>
        </p:spPr>
      </p:pic>
    </p:spTree>
    <p:extLst>
      <p:ext uri="{BB962C8B-B14F-4D97-AF65-F5344CB8AC3E}">
        <p14:creationId xmlns:p14="http://schemas.microsoft.com/office/powerpoint/2010/main" val="112114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4"/>
            <a:chOff x="-256860" y="66932"/>
            <a:chExt cx="11954017" cy="6724134"/>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srcRect/>
            <a:stretch/>
          </p:blipFill>
          <p:spPr>
            <a:xfrm>
              <a:off x="-256860" y="66932"/>
              <a:ext cx="11954017" cy="6724134"/>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Tiempo</a:t>
              </a:r>
            </a:p>
          </p:txBody>
        </p:sp>
      </p:gr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2" name="CuadroTexto 1">
            <a:extLst>
              <a:ext uri="{FF2B5EF4-FFF2-40B4-BE49-F238E27FC236}">
                <a16:creationId xmlns:a16="http://schemas.microsoft.com/office/drawing/2014/main" id="{7E09E905-C9E1-3A6D-6D90-9F918827F11E}"/>
              </a:ext>
            </a:extLst>
          </p:cNvPr>
          <p:cNvSpPr txBox="1"/>
          <p:nvPr/>
        </p:nvSpPr>
        <p:spPr>
          <a:xfrm>
            <a:off x="4829432"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FF4D4D"/>
                </a:solidFill>
                <a:cs typeface="Calibri" panose="020F0502020204030204"/>
              </a:rPr>
              <a:t>2030</a:t>
            </a:r>
          </a:p>
        </p:txBody>
      </p:sp>
    </p:spTree>
    <p:extLst>
      <p:ext uri="{BB962C8B-B14F-4D97-AF65-F5344CB8AC3E}">
        <p14:creationId xmlns:p14="http://schemas.microsoft.com/office/powerpoint/2010/main" val="3786786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7E9718-9273-5765-8569-D786DB8737AA}"/>
              </a:ext>
            </a:extLst>
          </p:cNvPr>
          <p:cNvPicPr>
            <a:picLocks noChangeAspect="1"/>
          </p:cNvPicPr>
          <p:nvPr/>
        </p:nvPicPr>
        <p:blipFill>
          <a:blip r:embed="rId2"/>
          <a:stretch>
            <a:fillRect/>
          </a:stretch>
        </p:blipFill>
        <p:spPr>
          <a:xfrm>
            <a:off x="0" y="295781"/>
            <a:ext cx="12192000" cy="6266438"/>
          </a:xfrm>
          <a:prstGeom prst="rect">
            <a:avLst/>
          </a:prstGeom>
        </p:spPr>
      </p:pic>
    </p:spTree>
    <p:extLst>
      <p:ext uri="{BB962C8B-B14F-4D97-AF65-F5344CB8AC3E}">
        <p14:creationId xmlns:p14="http://schemas.microsoft.com/office/powerpoint/2010/main" val="3305338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627427" y="457200"/>
            <a:ext cx="8643231" cy="646331"/>
          </a:xfrm>
          <a:prstGeom prst="rect">
            <a:avLst/>
          </a:prstGeom>
          <a:noFill/>
        </p:spPr>
        <p:txBody>
          <a:bodyPr wrap="square" lIns="91440" tIns="45720" rIns="91440" bIns="45720" rtlCol="0" anchor="t">
            <a:spAutoFit/>
          </a:bodyPr>
          <a:lstStyle/>
          <a:p>
            <a:pPr algn="ctr"/>
            <a:r>
              <a:rPr lang="es-MX" sz="3600" b="1">
                <a:solidFill>
                  <a:srgbClr val="1A3184"/>
                </a:solidFill>
                <a:latin typeface="Aptos"/>
              </a:rPr>
              <a:t>Fusión del mundo de bits y los átomos</a:t>
            </a:r>
            <a:endParaRPr lang="es-ES" sz="1400">
              <a:solidFill>
                <a:srgbClr val="1A3184"/>
              </a:solidFill>
              <a:ea typeface="Calibri"/>
              <a:cs typeface="Calibr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C7CB45DE-9059-8226-00D4-B5E3B6DCFC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463" y="1509243"/>
            <a:ext cx="8293656" cy="4672482"/>
          </a:xfrm>
          <a:prstGeom prst="rect">
            <a:avLst/>
          </a:prstGeom>
        </p:spPr>
      </p:pic>
    </p:spTree>
    <p:extLst>
      <p:ext uri="{BB962C8B-B14F-4D97-AF65-F5344CB8AC3E}">
        <p14:creationId xmlns:p14="http://schemas.microsoft.com/office/powerpoint/2010/main" val="145205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10;&#10;Descripción generada automáticamente">
            <a:extLst>
              <a:ext uri="{FF2B5EF4-FFF2-40B4-BE49-F238E27FC236}">
                <a16:creationId xmlns:a16="http://schemas.microsoft.com/office/drawing/2014/main" id="{4A116A54-A170-F340-4266-C8002C33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EE902F86-8C4A-DE2C-C80B-30F08EBF1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083D0B2D-F447-1CCE-1DC3-90DA8BDD9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369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19200-5CCB-E736-F1AD-3BCB83823557}"/>
              </a:ext>
            </a:extLst>
          </p:cNvPr>
          <p:cNvPicPr>
            <a:picLocks noChangeAspect="1"/>
          </p:cNvPicPr>
          <p:nvPr/>
        </p:nvPicPr>
        <p:blipFill>
          <a:blip r:embed="rId2"/>
          <a:stretch>
            <a:fillRect/>
          </a:stretch>
        </p:blipFill>
        <p:spPr>
          <a:xfrm>
            <a:off x="0" y="315787"/>
            <a:ext cx="12192000" cy="6226426"/>
          </a:xfrm>
          <a:prstGeom prst="rect">
            <a:avLst/>
          </a:prstGeom>
        </p:spPr>
      </p:pic>
    </p:spTree>
    <p:extLst>
      <p:ext uri="{BB962C8B-B14F-4D97-AF65-F5344CB8AC3E}">
        <p14:creationId xmlns:p14="http://schemas.microsoft.com/office/powerpoint/2010/main" val="169395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682</Words>
  <Application>Microsoft Office PowerPoint</Application>
  <PresentationFormat>Widescreen</PresentationFormat>
  <Paragraphs>22</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CEFA 2024</dc:title>
  <cp:lastModifiedBy>Antonio Candia Torres</cp:lastModifiedBy>
  <cp:revision>31</cp:revision>
  <dcterms:created xsi:type="dcterms:W3CDTF">2024-01-29T19:03:43Z</dcterms:created>
  <dcterms:modified xsi:type="dcterms:W3CDTF">2025-03-02T03:35:13Z</dcterms:modified>
</cp:coreProperties>
</file>